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0" r:id="rId2"/>
  </p:sldMasterIdLst>
  <p:notesMasterIdLst>
    <p:notesMasterId r:id="rId49"/>
  </p:notesMasterIdLst>
  <p:sldIdLst>
    <p:sldId id="2090649662" r:id="rId3"/>
    <p:sldId id="2090649672" r:id="rId4"/>
    <p:sldId id="2090649674" r:id="rId5"/>
    <p:sldId id="2147481026" r:id="rId6"/>
    <p:sldId id="2147483216" r:id="rId7"/>
    <p:sldId id="2090649676" r:id="rId8"/>
    <p:sldId id="2147481027" r:id="rId9"/>
    <p:sldId id="2147483217" r:id="rId10"/>
    <p:sldId id="2147481040" r:id="rId11"/>
    <p:sldId id="2090649677" r:id="rId12"/>
    <p:sldId id="2147481047" r:id="rId13"/>
    <p:sldId id="2147481030" r:id="rId14"/>
    <p:sldId id="2147481029" r:id="rId15"/>
    <p:sldId id="2147481031" r:id="rId16"/>
    <p:sldId id="2147481028" r:id="rId17"/>
    <p:sldId id="2147481041" r:id="rId18"/>
    <p:sldId id="2147483218" r:id="rId19"/>
    <p:sldId id="2147481042" r:id="rId20"/>
    <p:sldId id="2147483219" r:id="rId21"/>
    <p:sldId id="2090649679" r:id="rId22"/>
    <p:sldId id="2147481017" r:id="rId23"/>
    <p:sldId id="2147481015" r:id="rId24"/>
    <p:sldId id="2147481037" r:id="rId25"/>
    <p:sldId id="2090649680" r:id="rId26"/>
    <p:sldId id="2147481020" r:id="rId27"/>
    <p:sldId id="2147481038" r:id="rId28"/>
    <p:sldId id="2147481050" r:id="rId29"/>
    <p:sldId id="2090649681" r:id="rId30"/>
    <p:sldId id="2147481022" r:id="rId31"/>
    <p:sldId id="2147481024" r:id="rId32"/>
    <p:sldId id="2147481032" r:id="rId33"/>
    <p:sldId id="2147483220" r:id="rId34"/>
    <p:sldId id="2147483221" r:id="rId35"/>
    <p:sldId id="2147481033" r:id="rId36"/>
    <p:sldId id="2147483222" r:id="rId37"/>
    <p:sldId id="2147483223" r:id="rId38"/>
    <p:sldId id="2147481034" r:id="rId39"/>
    <p:sldId id="2147481039" r:id="rId40"/>
    <p:sldId id="2147481048" r:id="rId41"/>
    <p:sldId id="2147481043" r:id="rId42"/>
    <p:sldId id="2090649682" r:id="rId43"/>
    <p:sldId id="2147481046" r:id="rId44"/>
    <p:sldId id="2147483204" r:id="rId45"/>
    <p:sldId id="2147483214" r:id="rId46"/>
    <p:sldId id="2147483215" r:id="rId47"/>
    <p:sldId id="2147481049" r:id="rId4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59F"/>
    <a:srgbClr val="7E52B2"/>
    <a:srgbClr val="EFEFEF"/>
    <a:srgbClr val="BEA9D8"/>
    <a:srgbClr val="D0D0D0"/>
    <a:srgbClr val="9F7EC6"/>
    <a:srgbClr val="9D9D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D6E73-E91D-4F00-BB78-735BBE5BC230}" v="2" dt="2024-01-29T13:10:13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6052" autoAdjust="0"/>
  </p:normalViewPr>
  <p:slideViewPr>
    <p:cSldViewPr snapToGrid="0">
      <p:cViewPr varScale="1">
        <p:scale>
          <a:sx n="94" d="100"/>
          <a:sy n="94" d="100"/>
        </p:scale>
        <p:origin x="8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es Rene Jensen" userId="8c945bce-0afb-4384-bc6f-d34a26aca90b" providerId="ADAL" clId="{EC5D6E73-E91D-4F00-BB78-735BBE5BC230}"/>
    <pc:docChg chg="modSld">
      <pc:chgData name="Chres Rene Jensen" userId="8c945bce-0afb-4384-bc6f-d34a26aca90b" providerId="ADAL" clId="{EC5D6E73-E91D-4F00-BB78-735BBE5BC230}" dt="2024-01-29T13:10:13.621" v="1"/>
      <pc:docMkLst>
        <pc:docMk/>
      </pc:docMkLst>
      <pc:sldChg chg="modAnim">
        <pc:chgData name="Chres Rene Jensen" userId="8c945bce-0afb-4384-bc6f-d34a26aca90b" providerId="ADAL" clId="{EC5D6E73-E91D-4F00-BB78-735BBE5BC230}" dt="2024-01-29T13:10:06.640" v="0"/>
        <pc:sldMkLst>
          <pc:docMk/>
          <pc:sldMk cId="685188404" sldId="2147483216"/>
        </pc:sldMkLst>
      </pc:sldChg>
      <pc:sldChg chg="modAnim">
        <pc:chgData name="Chres Rene Jensen" userId="8c945bce-0afb-4384-bc6f-d34a26aca90b" providerId="ADAL" clId="{EC5D6E73-E91D-4F00-BB78-735BBE5BC230}" dt="2024-01-29T13:10:13.621" v="1"/>
        <pc:sldMkLst>
          <pc:docMk/>
          <pc:sldMk cId="2943959154" sldId="21474832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2627D-3702-4800-A50B-951D4A73D0E4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EF47-0F15-4C11-AE24-20839CE23FA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583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935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32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67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3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1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974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208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9851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812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0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25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8480D-3129-8F47-B5D4-69A7F7CCC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4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375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effectLst/>
                <a:latin typeface="Merriweather" panose="00000500000000000000" pitchFamily="2" charset="0"/>
              </a:rPr>
              <a:t>Baseline Security er baseret på Microsoft 365 sikkerhedsprodukter og 3. parts software. Hvilke produkter som benyttes, er afhængig af ønskede sikkerhedsniveau og Microsoft 365 Licensering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8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56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40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87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23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87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86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EF47-0F15-4C11-AE24-20839CE23FAA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20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>
  <p:cSld name="Title">
    <p:bg>
      <p:bgPr>
        <a:solidFill>
          <a:srgbClr val="5F259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719133" y="4992677"/>
            <a:ext cx="5243831" cy="69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2"/>
          </p:nvPr>
        </p:nvSpPr>
        <p:spPr>
          <a:xfrm>
            <a:off x="719134" y="5686425"/>
            <a:ext cx="5244343" cy="51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F7786E-8AA6-4D78-9310-765BEEC29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545" y="5828587"/>
            <a:ext cx="994105" cy="31711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49D0C7C-C485-4AD2-A1F5-9B69B2739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2156212"/>
            <a:ext cx="10757166" cy="7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69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itle">
  <p:cSld name="Long title"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650451" y="759758"/>
            <a:ext cx="10869104" cy="246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F120C-29A6-44B5-9CA0-3C9C9E556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FEF1B-ACDC-4112-8E33-589C59813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31869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-2-columns">
  <p:cSld name="1_Text-2-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body" idx="1"/>
          </p:nvPr>
        </p:nvSpPr>
        <p:spPr>
          <a:xfrm>
            <a:off x="650452" y="2324746"/>
            <a:ext cx="5281998" cy="395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50451" y="647930"/>
            <a:ext cx="10869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6237557" y="2322604"/>
            <a:ext cx="5281998" cy="395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9AACB5-1B76-431C-8BC8-6FB435B1E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5334A-EBDD-42EE-AC6B-763AA8EBF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801483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image-right">
  <p:cSld name="Text-image-righ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650451" y="2324746"/>
            <a:ext cx="6220249" cy="395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650451" y="647930"/>
            <a:ext cx="62202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8077200" y="647930"/>
            <a:ext cx="4114800" cy="3149370"/>
          </a:xfrm>
          <a:prstGeom prst="rect">
            <a:avLst/>
          </a:prstGeom>
          <a:solidFill>
            <a:srgbClr val="5F259F"/>
          </a:solidFill>
          <a:ln>
            <a:noFill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20F420-4D4F-467F-96F3-495416188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FA19E-F1D8-4885-AC49-BB66965F1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495119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-text">
  <p:cSld name="Big-text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 txBox="1">
            <a:spLocks noGrp="1"/>
          </p:cNvSpPr>
          <p:nvPr>
            <p:ph type="title"/>
          </p:nvPr>
        </p:nvSpPr>
        <p:spPr>
          <a:xfrm>
            <a:off x="650451" y="647930"/>
            <a:ext cx="10873678" cy="224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D9A4"/>
              </a:buClr>
              <a:buSzPts val="6200"/>
              <a:buFont typeface="Miriam Libre"/>
              <a:buNone/>
              <a:defRPr sz="6200">
                <a:solidFill>
                  <a:srgbClr val="64D9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3C28BE-43DB-4912-BAA9-87EF700BC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82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black">
  <p:cSld name="Boxes black"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F259F"/>
          </a:solidFill>
          <a:ln>
            <a:noFill/>
          </a:ln>
        </p:spPr>
      </p:sp>
      <p:sp>
        <p:nvSpPr>
          <p:cNvPr id="70" name="Google Shape;70;p45"/>
          <p:cNvSpPr txBox="1">
            <a:spLocks noGrp="1"/>
          </p:cNvSpPr>
          <p:nvPr>
            <p:ph type="title"/>
          </p:nvPr>
        </p:nvSpPr>
        <p:spPr>
          <a:xfrm>
            <a:off x="650451" y="698501"/>
            <a:ext cx="4782160" cy="35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riam Libre"/>
              <a:buNone/>
              <a:defRPr sz="1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650265" y="1201783"/>
            <a:ext cx="4782160" cy="455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9A4"/>
              </a:buClr>
              <a:buSzPts val="2400"/>
              <a:buNone/>
              <a:defRPr sz="2400" b="0" i="0">
                <a:solidFill>
                  <a:srgbClr val="64D9A4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3CDEE21-BA6A-46FA-9F99-8585C57E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79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background">
  <p:cSld name="Purple background">
    <p:bg>
      <p:bgPr>
        <a:solidFill>
          <a:srgbClr val="5F259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8C858B-1CF1-4B55-B84A-E4A91E181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11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">
  <p:cSld name="Boxes">
    <p:bg>
      <p:bgPr>
        <a:solidFill>
          <a:srgbClr val="5F259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>
            <a:off x="650452" y="2324746"/>
            <a:ext cx="4782160" cy="395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6" name="Google Shape;76;p47"/>
          <p:cNvSpPr txBox="1">
            <a:spLocks noGrp="1"/>
          </p:cNvSpPr>
          <p:nvPr>
            <p:ph type="title"/>
          </p:nvPr>
        </p:nvSpPr>
        <p:spPr>
          <a:xfrm>
            <a:off x="650451" y="647930"/>
            <a:ext cx="4782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riam Libr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40E96C-933A-41C0-A5F1-179E3026A4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58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">
  <p:cSld name="Breaker">
    <p:bg>
      <p:bgPr>
        <a:solidFill>
          <a:srgbClr val="5F259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>
            <a:off x="650451" y="647930"/>
            <a:ext cx="10873678" cy="224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Miriam Libre"/>
              <a:buNone/>
              <a:defRPr sz="6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8062FD-1A65-491A-BD59-569691F1A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90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image-left">
  <p:cSld name="Text-image-lef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9"/>
          <p:cNvSpPr txBox="1">
            <a:spLocks noGrp="1"/>
          </p:cNvSpPr>
          <p:nvPr>
            <p:ph type="body" idx="1"/>
          </p:nvPr>
        </p:nvSpPr>
        <p:spPr>
          <a:xfrm>
            <a:off x="5283200" y="2324746"/>
            <a:ext cx="6220249" cy="395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title"/>
          </p:nvPr>
        </p:nvSpPr>
        <p:spPr>
          <a:xfrm>
            <a:off x="5283200" y="647930"/>
            <a:ext cx="62202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>
            <a:spLocks noGrp="1"/>
          </p:cNvSpPr>
          <p:nvPr>
            <p:ph type="pic" idx="2"/>
          </p:nvPr>
        </p:nvSpPr>
        <p:spPr>
          <a:xfrm>
            <a:off x="0" y="647930"/>
            <a:ext cx="4114800" cy="3149370"/>
          </a:xfrm>
          <a:prstGeom prst="rect">
            <a:avLst/>
          </a:prstGeom>
          <a:solidFill>
            <a:srgbClr val="5F259F"/>
          </a:solidFill>
          <a:ln>
            <a:noFill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712616-5FDC-405A-A1CC-3B400CE56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6EA84-E156-4078-8530-DC1B2E24E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082166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-box">
  <p:cSld name="Quote-box">
    <p:bg>
      <p:bgPr>
        <a:solidFill>
          <a:srgbClr val="5F259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0"/>
          <p:cNvSpPr txBox="1">
            <a:spLocks noGrp="1"/>
          </p:cNvSpPr>
          <p:nvPr>
            <p:ph type="title"/>
          </p:nvPr>
        </p:nvSpPr>
        <p:spPr>
          <a:xfrm>
            <a:off x="6746264" y="635230"/>
            <a:ext cx="4782161" cy="307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iriam Libre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3702E4-3B38-42D6-B667-9D2DDD99D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196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>
  <p:cSld name="1_Title">
    <p:bg>
      <p:bgPr>
        <a:solidFill>
          <a:srgbClr val="5F259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719133" y="4992677"/>
            <a:ext cx="5243831" cy="69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2"/>
          </p:nvPr>
        </p:nvSpPr>
        <p:spPr>
          <a:xfrm>
            <a:off x="719134" y="5686425"/>
            <a:ext cx="5244343" cy="51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F7786E-8AA6-4D78-9310-765BEEC29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545" y="5828587"/>
            <a:ext cx="994105" cy="31711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680F20A-73CC-476E-99B4-2716502C7D23}"/>
              </a:ext>
            </a:extLst>
          </p:cNvPr>
          <p:cNvGrpSpPr/>
          <p:nvPr userDrawn="1"/>
        </p:nvGrpSpPr>
        <p:grpSpPr>
          <a:xfrm>
            <a:off x="727602" y="732367"/>
            <a:ext cx="789879" cy="595199"/>
            <a:chOff x="719135" y="2172960"/>
            <a:chExt cx="789879" cy="59519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1CE423-CB71-4B41-8A9C-41741DADABA8}"/>
                </a:ext>
              </a:extLst>
            </p:cNvPr>
            <p:cNvSpPr/>
            <p:nvPr/>
          </p:nvSpPr>
          <p:spPr>
            <a:xfrm>
              <a:off x="719135" y="2172960"/>
              <a:ext cx="383571" cy="584647"/>
            </a:xfrm>
            <a:custGeom>
              <a:avLst/>
              <a:gdLst>
                <a:gd name="connsiteX0" fmla="*/ 160202 w 383571"/>
                <a:gd name="connsiteY0" fmla="*/ 580977 h 584647"/>
                <a:gd name="connsiteX1" fmla="*/ 156807 w 383571"/>
                <a:gd name="connsiteY1" fmla="*/ 572552 h 584647"/>
                <a:gd name="connsiteX2" fmla="*/ 156807 w 383571"/>
                <a:gd name="connsiteY2" fmla="*/ 64498 h 584647"/>
                <a:gd name="connsiteX3" fmla="*/ 11307 w 383571"/>
                <a:gd name="connsiteY3" fmla="*/ 64498 h 584647"/>
                <a:gd name="connsiteX4" fmla="*/ 2881 w 383571"/>
                <a:gd name="connsiteY4" fmla="*/ 61228 h 584647"/>
                <a:gd name="connsiteX5" fmla="*/ -514 w 383571"/>
                <a:gd name="connsiteY5" fmla="*/ 52802 h 584647"/>
                <a:gd name="connsiteX6" fmla="*/ -514 w 383571"/>
                <a:gd name="connsiteY6" fmla="*/ 11554 h 584647"/>
                <a:gd name="connsiteX7" fmla="*/ 10804 w 383571"/>
                <a:gd name="connsiteY7" fmla="*/ -267 h 584647"/>
                <a:gd name="connsiteX8" fmla="*/ 11307 w 383571"/>
                <a:gd name="connsiteY8" fmla="*/ -267 h 584647"/>
                <a:gd name="connsiteX9" fmla="*/ 371347 w 383571"/>
                <a:gd name="connsiteY9" fmla="*/ -267 h 584647"/>
                <a:gd name="connsiteX10" fmla="*/ 379772 w 383571"/>
                <a:gd name="connsiteY10" fmla="*/ 3129 h 584647"/>
                <a:gd name="connsiteX11" fmla="*/ 383042 w 383571"/>
                <a:gd name="connsiteY11" fmla="*/ 11554 h 584647"/>
                <a:gd name="connsiteX12" fmla="*/ 383042 w 383571"/>
                <a:gd name="connsiteY12" fmla="*/ 52802 h 584647"/>
                <a:gd name="connsiteX13" fmla="*/ 372377 w 383571"/>
                <a:gd name="connsiteY13" fmla="*/ 64498 h 584647"/>
                <a:gd name="connsiteX14" fmla="*/ 371347 w 383571"/>
                <a:gd name="connsiteY14" fmla="*/ 64498 h 584647"/>
                <a:gd name="connsiteX15" fmla="*/ 225847 w 383571"/>
                <a:gd name="connsiteY15" fmla="*/ 64498 h 584647"/>
                <a:gd name="connsiteX16" fmla="*/ 225847 w 383571"/>
                <a:gd name="connsiteY16" fmla="*/ 572552 h 584647"/>
                <a:gd name="connsiteX17" fmla="*/ 214528 w 383571"/>
                <a:gd name="connsiteY17" fmla="*/ 584373 h 584647"/>
                <a:gd name="connsiteX18" fmla="*/ 214026 w 383571"/>
                <a:gd name="connsiteY18" fmla="*/ 584373 h 584647"/>
                <a:gd name="connsiteX19" fmla="*/ 168628 w 383571"/>
                <a:gd name="connsiteY19" fmla="*/ 584373 h 584647"/>
                <a:gd name="connsiteX20" fmla="*/ 160202 w 383571"/>
                <a:gd name="connsiteY20" fmla="*/ 580977 h 58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571" h="584647">
                  <a:moveTo>
                    <a:pt x="160202" y="580977"/>
                  </a:moveTo>
                  <a:cubicBezTo>
                    <a:pt x="157938" y="578764"/>
                    <a:pt x="156706" y="575708"/>
                    <a:pt x="156807" y="572552"/>
                  </a:cubicBezTo>
                  <a:lnTo>
                    <a:pt x="156807" y="64498"/>
                  </a:lnTo>
                  <a:lnTo>
                    <a:pt x="11307" y="64498"/>
                  </a:lnTo>
                  <a:cubicBezTo>
                    <a:pt x="8175" y="64573"/>
                    <a:pt x="5145" y="63391"/>
                    <a:pt x="2881" y="61228"/>
                  </a:cubicBezTo>
                  <a:cubicBezTo>
                    <a:pt x="643" y="59002"/>
                    <a:pt x="-577" y="55959"/>
                    <a:pt x="-514" y="52802"/>
                  </a:cubicBezTo>
                  <a:lnTo>
                    <a:pt x="-514" y="11554"/>
                  </a:lnTo>
                  <a:cubicBezTo>
                    <a:pt x="-653" y="5166"/>
                    <a:pt x="4415" y="-128"/>
                    <a:pt x="10804" y="-267"/>
                  </a:cubicBezTo>
                  <a:cubicBezTo>
                    <a:pt x="10967" y="-267"/>
                    <a:pt x="11144" y="-267"/>
                    <a:pt x="11307" y="-267"/>
                  </a:cubicBezTo>
                  <a:lnTo>
                    <a:pt x="371347" y="-267"/>
                  </a:lnTo>
                  <a:cubicBezTo>
                    <a:pt x="374503" y="-330"/>
                    <a:pt x="377546" y="890"/>
                    <a:pt x="379772" y="3129"/>
                  </a:cubicBezTo>
                  <a:cubicBezTo>
                    <a:pt x="381935" y="5392"/>
                    <a:pt x="383117" y="8423"/>
                    <a:pt x="383042" y="11554"/>
                  </a:cubicBezTo>
                  <a:lnTo>
                    <a:pt x="383042" y="52802"/>
                  </a:lnTo>
                  <a:cubicBezTo>
                    <a:pt x="383331" y="58977"/>
                    <a:pt x="378552" y="64208"/>
                    <a:pt x="372377" y="64498"/>
                  </a:cubicBezTo>
                  <a:cubicBezTo>
                    <a:pt x="372038" y="64510"/>
                    <a:pt x="371686" y="64510"/>
                    <a:pt x="371347" y="64498"/>
                  </a:cubicBezTo>
                  <a:lnTo>
                    <a:pt x="225847" y="64498"/>
                  </a:lnTo>
                  <a:lnTo>
                    <a:pt x="225847" y="572552"/>
                  </a:lnTo>
                  <a:cubicBezTo>
                    <a:pt x="225985" y="578940"/>
                    <a:pt x="220917" y="584234"/>
                    <a:pt x="214528" y="584373"/>
                  </a:cubicBezTo>
                  <a:cubicBezTo>
                    <a:pt x="214365" y="584373"/>
                    <a:pt x="214201" y="584373"/>
                    <a:pt x="214026" y="584373"/>
                  </a:cubicBezTo>
                  <a:lnTo>
                    <a:pt x="168628" y="584373"/>
                  </a:lnTo>
                  <a:cubicBezTo>
                    <a:pt x="165471" y="584473"/>
                    <a:pt x="162415" y="583241"/>
                    <a:pt x="160202" y="580977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32D42E-8907-4FA7-9A89-1D8CD44F4E5B}"/>
                </a:ext>
              </a:extLst>
            </p:cNvPr>
            <p:cNvSpPr/>
            <p:nvPr/>
          </p:nvSpPr>
          <p:spPr>
            <a:xfrm>
              <a:off x="1143938" y="2270885"/>
              <a:ext cx="365076" cy="497274"/>
            </a:xfrm>
            <a:custGeom>
              <a:avLst/>
              <a:gdLst>
                <a:gd name="connsiteX0" fmla="*/ 90283 w 365076"/>
                <a:gd name="connsiteY0" fmla="*/ 472615 h 497274"/>
                <a:gd name="connsiteX1" fmla="*/ 23883 w 365076"/>
                <a:gd name="connsiteY1" fmla="*/ 405712 h 497274"/>
                <a:gd name="connsiteX2" fmla="*/ -514 w 365076"/>
                <a:gd name="connsiteY2" fmla="*/ 313659 h 497274"/>
                <a:gd name="connsiteX3" fmla="*/ -514 w 365076"/>
                <a:gd name="connsiteY3" fmla="*/ 183376 h 497274"/>
                <a:gd name="connsiteX4" fmla="*/ 23883 w 365076"/>
                <a:gd name="connsiteY4" fmla="*/ 91322 h 497274"/>
                <a:gd name="connsiteX5" fmla="*/ 272804 w 365076"/>
                <a:gd name="connsiteY5" fmla="*/ 23968 h 497274"/>
                <a:gd name="connsiteX6" fmla="*/ 340160 w 365076"/>
                <a:gd name="connsiteY6" fmla="*/ 91322 h 497274"/>
                <a:gd name="connsiteX7" fmla="*/ 364556 w 365076"/>
                <a:gd name="connsiteY7" fmla="*/ 183376 h 497274"/>
                <a:gd name="connsiteX8" fmla="*/ 364556 w 365076"/>
                <a:gd name="connsiteY8" fmla="*/ 314665 h 497274"/>
                <a:gd name="connsiteX9" fmla="*/ 273634 w 365076"/>
                <a:gd name="connsiteY9" fmla="*/ 472615 h 497274"/>
                <a:gd name="connsiteX10" fmla="*/ 90283 w 365076"/>
                <a:gd name="connsiteY10" fmla="*/ 472615 h 497274"/>
                <a:gd name="connsiteX11" fmla="*/ 241190 w 365076"/>
                <a:gd name="connsiteY11" fmla="*/ 419168 h 497274"/>
                <a:gd name="connsiteX12" fmla="*/ 299289 w 365076"/>
                <a:gd name="connsiteY12" fmla="*/ 317809 h 497274"/>
                <a:gd name="connsiteX13" fmla="*/ 299289 w 365076"/>
                <a:gd name="connsiteY13" fmla="*/ 178220 h 497274"/>
                <a:gd name="connsiteX14" fmla="*/ 283695 w 365076"/>
                <a:gd name="connsiteY14" fmla="*/ 119366 h 497274"/>
                <a:gd name="connsiteX15" fmla="*/ 241190 w 365076"/>
                <a:gd name="connsiteY15" fmla="*/ 76861 h 497274"/>
                <a:gd name="connsiteX16" fmla="*/ 81442 w 365076"/>
                <a:gd name="connsiteY16" fmla="*/ 117631 h 497274"/>
                <a:gd name="connsiteX17" fmla="*/ 65131 w 365076"/>
                <a:gd name="connsiteY17" fmla="*/ 178220 h 497274"/>
                <a:gd name="connsiteX18" fmla="*/ 65131 w 365076"/>
                <a:gd name="connsiteY18" fmla="*/ 317809 h 497274"/>
                <a:gd name="connsiteX19" fmla="*/ 182336 w 365076"/>
                <a:gd name="connsiteY19" fmla="*/ 435014 h 497274"/>
                <a:gd name="connsiteX20" fmla="*/ 241190 w 365076"/>
                <a:gd name="connsiteY20" fmla="*/ 419168 h 49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5076" h="497274">
                  <a:moveTo>
                    <a:pt x="90283" y="472615"/>
                  </a:moveTo>
                  <a:cubicBezTo>
                    <a:pt x="62578" y="456631"/>
                    <a:pt x="39653" y="433530"/>
                    <a:pt x="23883" y="405712"/>
                  </a:cubicBezTo>
                  <a:cubicBezTo>
                    <a:pt x="7724" y="377732"/>
                    <a:pt x="-703" y="345966"/>
                    <a:pt x="-514" y="313659"/>
                  </a:cubicBezTo>
                  <a:lnTo>
                    <a:pt x="-514" y="183376"/>
                  </a:lnTo>
                  <a:cubicBezTo>
                    <a:pt x="-703" y="151069"/>
                    <a:pt x="7724" y="119303"/>
                    <a:pt x="23883" y="91322"/>
                  </a:cubicBezTo>
                  <a:cubicBezTo>
                    <a:pt x="74022" y="3985"/>
                    <a:pt x="185467" y="-26171"/>
                    <a:pt x="272804" y="23968"/>
                  </a:cubicBezTo>
                  <a:cubicBezTo>
                    <a:pt x="300836" y="40064"/>
                    <a:pt x="324076" y="63304"/>
                    <a:pt x="340160" y="91322"/>
                  </a:cubicBezTo>
                  <a:cubicBezTo>
                    <a:pt x="356319" y="119303"/>
                    <a:pt x="364745" y="151069"/>
                    <a:pt x="364556" y="183376"/>
                  </a:cubicBezTo>
                  <a:lnTo>
                    <a:pt x="364556" y="314665"/>
                  </a:lnTo>
                  <a:cubicBezTo>
                    <a:pt x="364468" y="379731"/>
                    <a:pt x="329848" y="439855"/>
                    <a:pt x="273634" y="472615"/>
                  </a:cubicBezTo>
                  <a:cubicBezTo>
                    <a:pt x="216843" y="505135"/>
                    <a:pt x="147074" y="505135"/>
                    <a:pt x="90283" y="472615"/>
                  </a:cubicBezTo>
                  <a:close/>
                  <a:moveTo>
                    <a:pt x="241190" y="419168"/>
                  </a:moveTo>
                  <a:cubicBezTo>
                    <a:pt x="277345" y="398268"/>
                    <a:pt x="299528" y="359572"/>
                    <a:pt x="299289" y="317809"/>
                  </a:cubicBezTo>
                  <a:lnTo>
                    <a:pt x="299289" y="178220"/>
                  </a:lnTo>
                  <a:cubicBezTo>
                    <a:pt x="299502" y="157558"/>
                    <a:pt x="294108" y="137211"/>
                    <a:pt x="283695" y="119366"/>
                  </a:cubicBezTo>
                  <a:cubicBezTo>
                    <a:pt x="273622" y="101622"/>
                    <a:pt x="258934" y="86934"/>
                    <a:pt x="241190" y="76861"/>
                  </a:cubicBezTo>
                  <a:cubicBezTo>
                    <a:pt x="185819" y="44000"/>
                    <a:pt x="114302" y="62260"/>
                    <a:pt x="81442" y="117631"/>
                  </a:cubicBezTo>
                  <a:cubicBezTo>
                    <a:pt x="70576" y="135953"/>
                    <a:pt x="64930" y="156917"/>
                    <a:pt x="65131" y="178220"/>
                  </a:cubicBezTo>
                  <a:lnTo>
                    <a:pt x="65131" y="317809"/>
                  </a:lnTo>
                  <a:cubicBezTo>
                    <a:pt x="65131" y="382536"/>
                    <a:pt x="117609" y="435014"/>
                    <a:pt x="182336" y="435014"/>
                  </a:cubicBezTo>
                  <a:cubicBezTo>
                    <a:pt x="203010" y="435014"/>
                    <a:pt x="223307" y="429556"/>
                    <a:pt x="241190" y="419168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F0915A-4915-4411-87E8-DDF276D3C5F7}"/>
              </a:ext>
            </a:extLst>
          </p:cNvPr>
          <p:cNvGrpSpPr/>
          <p:nvPr userDrawn="1"/>
        </p:nvGrpSpPr>
        <p:grpSpPr>
          <a:xfrm>
            <a:off x="1631031" y="678543"/>
            <a:ext cx="1332453" cy="800454"/>
            <a:chOff x="1622564" y="2119136"/>
            <a:chExt cx="1332453" cy="800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05257D-C0C0-4BDE-9061-FBE231B68635}"/>
                </a:ext>
              </a:extLst>
            </p:cNvPr>
            <p:cNvSpPr/>
            <p:nvPr/>
          </p:nvSpPr>
          <p:spPr>
            <a:xfrm>
              <a:off x="1622564" y="2119136"/>
              <a:ext cx="365831" cy="649411"/>
            </a:xfrm>
            <a:custGeom>
              <a:avLst/>
              <a:gdLst>
                <a:gd name="connsiteX0" fmla="*/ 86888 w 365831"/>
                <a:gd name="connsiteY0" fmla="*/ 625495 h 649411"/>
                <a:gd name="connsiteX1" fmla="*/ 23004 w 365831"/>
                <a:gd name="connsiteY1" fmla="*/ 561612 h 649411"/>
                <a:gd name="connsiteX2" fmla="*/ -512 w 365831"/>
                <a:gd name="connsiteY2" fmla="*/ 473582 h 649411"/>
                <a:gd name="connsiteX3" fmla="*/ -512 w 365831"/>
                <a:gd name="connsiteY3" fmla="*/ 326951 h 649411"/>
                <a:gd name="connsiteX4" fmla="*/ 23004 w 365831"/>
                <a:gd name="connsiteY4" fmla="*/ 238922 h 649411"/>
                <a:gd name="connsiteX5" fmla="*/ 176050 w 365831"/>
                <a:gd name="connsiteY5" fmla="*/ 150892 h 649411"/>
                <a:gd name="connsiteX6" fmla="*/ 242952 w 365831"/>
                <a:gd name="connsiteY6" fmla="*/ 163468 h 649411"/>
                <a:gd name="connsiteX7" fmla="*/ 299667 w 365831"/>
                <a:gd name="connsiteY7" fmla="*/ 198805 h 649411"/>
                <a:gd name="connsiteX8" fmla="*/ 299667 w 365831"/>
                <a:gd name="connsiteY8" fmla="*/ 11555 h 649411"/>
                <a:gd name="connsiteX9" fmla="*/ 310986 w 365831"/>
                <a:gd name="connsiteY9" fmla="*/ -267 h 649411"/>
                <a:gd name="connsiteX10" fmla="*/ 311488 w 365831"/>
                <a:gd name="connsiteY10" fmla="*/ -267 h 649411"/>
                <a:gd name="connsiteX11" fmla="*/ 353491 w 365831"/>
                <a:gd name="connsiteY11" fmla="*/ -267 h 649411"/>
                <a:gd name="connsiteX12" fmla="*/ 365312 w 365831"/>
                <a:gd name="connsiteY12" fmla="*/ 11052 h 649411"/>
                <a:gd name="connsiteX13" fmla="*/ 365312 w 365831"/>
                <a:gd name="connsiteY13" fmla="*/ 11555 h 649411"/>
                <a:gd name="connsiteX14" fmla="*/ 365312 w 365831"/>
                <a:gd name="connsiteY14" fmla="*/ 626376 h 649411"/>
                <a:gd name="connsiteX15" fmla="*/ 353994 w 365831"/>
                <a:gd name="connsiteY15" fmla="*/ 638197 h 649411"/>
                <a:gd name="connsiteX16" fmla="*/ 353491 w 365831"/>
                <a:gd name="connsiteY16" fmla="*/ 638197 h 649411"/>
                <a:gd name="connsiteX17" fmla="*/ 314884 w 365831"/>
                <a:gd name="connsiteY17" fmla="*/ 638197 h 649411"/>
                <a:gd name="connsiteX18" fmla="*/ 306459 w 365831"/>
                <a:gd name="connsiteY18" fmla="*/ 634801 h 649411"/>
                <a:gd name="connsiteX19" fmla="*/ 303063 w 365831"/>
                <a:gd name="connsiteY19" fmla="*/ 626376 h 649411"/>
                <a:gd name="connsiteX20" fmla="*/ 303063 w 365831"/>
                <a:gd name="connsiteY20" fmla="*/ 589404 h 649411"/>
                <a:gd name="connsiteX21" fmla="*/ 246347 w 365831"/>
                <a:gd name="connsiteY21" fmla="*/ 633544 h 649411"/>
                <a:gd name="connsiteX22" fmla="*/ 175169 w 365831"/>
                <a:gd name="connsiteY22" fmla="*/ 649138 h 649411"/>
                <a:gd name="connsiteX23" fmla="*/ 86888 w 365831"/>
                <a:gd name="connsiteY23" fmla="*/ 625495 h 649411"/>
                <a:gd name="connsiteX24" fmla="*/ 241191 w 365831"/>
                <a:gd name="connsiteY24" fmla="*/ 571295 h 649411"/>
                <a:gd name="connsiteX25" fmla="*/ 284074 w 365831"/>
                <a:gd name="connsiteY25" fmla="*/ 528789 h 649411"/>
                <a:gd name="connsiteX26" fmla="*/ 299667 w 365831"/>
                <a:gd name="connsiteY26" fmla="*/ 469935 h 649411"/>
                <a:gd name="connsiteX27" fmla="*/ 299667 w 365831"/>
                <a:gd name="connsiteY27" fmla="*/ 330346 h 649411"/>
                <a:gd name="connsiteX28" fmla="*/ 284074 w 365831"/>
                <a:gd name="connsiteY28" fmla="*/ 271492 h 649411"/>
                <a:gd name="connsiteX29" fmla="*/ 241191 w 365831"/>
                <a:gd name="connsiteY29" fmla="*/ 228987 h 649411"/>
                <a:gd name="connsiteX30" fmla="*/ 181960 w 365831"/>
                <a:gd name="connsiteY30" fmla="*/ 213393 h 649411"/>
                <a:gd name="connsiteX31" fmla="*/ 123106 w 365831"/>
                <a:gd name="connsiteY31" fmla="*/ 228987 h 649411"/>
                <a:gd name="connsiteX32" fmla="*/ 80601 w 365831"/>
                <a:gd name="connsiteY32" fmla="*/ 271492 h 649411"/>
                <a:gd name="connsiteX33" fmla="*/ 65007 w 365831"/>
                <a:gd name="connsiteY33" fmla="*/ 330346 h 649411"/>
                <a:gd name="connsiteX34" fmla="*/ 65007 w 365831"/>
                <a:gd name="connsiteY34" fmla="*/ 469935 h 649411"/>
                <a:gd name="connsiteX35" fmla="*/ 180703 w 365831"/>
                <a:gd name="connsiteY35" fmla="*/ 586888 h 649411"/>
                <a:gd name="connsiteX36" fmla="*/ 181960 w 365831"/>
                <a:gd name="connsiteY36" fmla="*/ 586888 h 649411"/>
                <a:gd name="connsiteX37" fmla="*/ 241191 w 365831"/>
                <a:gd name="connsiteY37" fmla="*/ 571295 h 64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5831" h="649411">
                  <a:moveTo>
                    <a:pt x="86888" y="625495"/>
                  </a:moveTo>
                  <a:cubicBezTo>
                    <a:pt x="60341" y="610203"/>
                    <a:pt x="38296" y="588159"/>
                    <a:pt x="23004" y="561612"/>
                  </a:cubicBezTo>
                  <a:cubicBezTo>
                    <a:pt x="7385" y="534913"/>
                    <a:pt x="-739" y="504506"/>
                    <a:pt x="-512" y="473582"/>
                  </a:cubicBezTo>
                  <a:lnTo>
                    <a:pt x="-512" y="326951"/>
                  </a:lnTo>
                  <a:cubicBezTo>
                    <a:pt x="-739" y="296027"/>
                    <a:pt x="7385" y="265619"/>
                    <a:pt x="23004" y="238922"/>
                  </a:cubicBezTo>
                  <a:cubicBezTo>
                    <a:pt x="54557" y="184268"/>
                    <a:pt x="112945" y="150691"/>
                    <a:pt x="176050" y="150892"/>
                  </a:cubicBezTo>
                  <a:cubicBezTo>
                    <a:pt x="198937" y="150917"/>
                    <a:pt x="221623" y="155181"/>
                    <a:pt x="242952" y="163468"/>
                  </a:cubicBezTo>
                  <a:cubicBezTo>
                    <a:pt x="263928" y="171554"/>
                    <a:pt x="283169" y="183551"/>
                    <a:pt x="299667" y="198805"/>
                  </a:cubicBezTo>
                  <a:lnTo>
                    <a:pt x="299667" y="11555"/>
                  </a:lnTo>
                  <a:cubicBezTo>
                    <a:pt x="299529" y="5166"/>
                    <a:pt x="304597" y="-128"/>
                    <a:pt x="310986" y="-267"/>
                  </a:cubicBezTo>
                  <a:cubicBezTo>
                    <a:pt x="311149" y="-267"/>
                    <a:pt x="311313" y="-267"/>
                    <a:pt x="311488" y="-267"/>
                  </a:cubicBezTo>
                  <a:lnTo>
                    <a:pt x="353491" y="-267"/>
                  </a:lnTo>
                  <a:cubicBezTo>
                    <a:pt x="359880" y="-405"/>
                    <a:pt x="365174" y="4663"/>
                    <a:pt x="365312" y="11052"/>
                  </a:cubicBezTo>
                  <a:cubicBezTo>
                    <a:pt x="365312" y="11215"/>
                    <a:pt x="365312" y="11391"/>
                    <a:pt x="365312" y="11555"/>
                  </a:cubicBezTo>
                  <a:lnTo>
                    <a:pt x="365312" y="626376"/>
                  </a:lnTo>
                  <a:cubicBezTo>
                    <a:pt x="365450" y="632764"/>
                    <a:pt x="360382" y="638058"/>
                    <a:pt x="353994" y="638197"/>
                  </a:cubicBezTo>
                  <a:cubicBezTo>
                    <a:pt x="353830" y="638197"/>
                    <a:pt x="353655" y="638197"/>
                    <a:pt x="353491" y="638197"/>
                  </a:cubicBezTo>
                  <a:lnTo>
                    <a:pt x="314884" y="638197"/>
                  </a:lnTo>
                  <a:cubicBezTo>
                    <a:pt x="311728" y="638310"/>
                    <a:pt x="308659" y="637077"/>
                    <a:pt x="306459" y="634801"/>
                  </a:cubicBezTo>
                  <a:cubicBezTo>
                    <a:pt x="304195" y="632588"/>
                    <a:pt x="302962" y="629532"/>
                    <a:pt x="303063" y="626376"/>
                  </a:cubicBezTo>
                  <a:lnTo>
                    <a:pt x="303063" y="589404"/>
                  </a:lnTo>
                  <a:cubicBezTo>
                    <a:pt x="287670" y="608141"/>
                    <a:pt x="268291" y="623219"/>
                    <a:pt x="246347" y="633544"/>
                  </a:cubicBezTo>
                  <a:cubicBezTo>
                    <a:pt x="224050" y="643919"/>
                    <a:pt x="199754" y="649238"/>
                    <a:pt x="175169" y="649138"/>
                  </a:cubicBezTo>
                  <a:cubicBezTo>
                    <a:pt x="144145" y="649364"/>
                    <a:pt x="113637" y="641202"/>
                    <a:pt x="86888" y="625495"/>
                  </a:cubicBezTo>
                  <a:close/>
                  <a:moveTo>
                    <a:pt x="241191" y="571295"/>
                  </a:moveTo>
                  <a:cubicBezTo>
                    <a:pt x="259074" y="561272"/>
                    <a:pt x="273887" y="546584"/>
                    <a:pt x="284074" y="528789"/>
                  </a:cubicBezTo>
                  <a:cubicBezTo>
                    <a:pt x="294474" y="510932"/>
                    <a:pt x="299856" y="490597"/>
                    <a:pt x="299667" y="469935"/>
                  </a:cubicBezTo>
                  <a:lnTo>
                    <a:pt x="299667" y="330346"/>
                  </a:lnTo>
                  <a:cubicBezTo>
                    <a:pt x="299881" y="309684"/>
                    <a:pt x="294486" y="289337"/>
                    <a:pt x="284074" y="271492"/>
                  </a:cubicBezTo>
                  <a:cubicBezTo>
                    <a:pt x="273925" y="253673"/>
                    <a:pt x="259099" y="238972"/>
                    <a:pt x="241191" y="228987"/>
                  </a:cubicBezTo>
                  <a:cubicBezTo>
                    <a:pt x="223183" y="218624"/>
                    <a:pt x="202734" y="213255"/>
                    <a:pt x="181960" y="213393"/>
                  </a:cubicBezTo>
                  <a:cubicBezTo>
                    <a:pt x="161298" y="213179"/>
                    <a:pt x="140951" y="218574"/>
                    <a:pt x="123106" y="228987"/>
                  </a:cubicBezTo>
                  <a:cubicBezTo>
                    <a:pt x="105362" y="239060"/>
                    <a:pt x="90674" y="253748"/>
                    <a:pt x="80601" y="271492"/>
                  </a:cubicBezTo>
                  <a:cubicBezTo>
                    <a:pt x="70188" y="289337"/>
                    <a:pt x="64793" y="309684"/>
                    <a:pt x="65007" y="330346"/>
                  </a:cubicBezTo>
                  <a:lnTo>
                    <a:pt x="65007" y="469935"/>
                  </a:lnTo>
                  <a:cubicBezTo>
                    <a:pt x="64655" y="534184"/>
                    <a:pt x="116454" y="586536"/>
                    <a:pt x="180703" y="586888"/>
                  </a:cubicBezTo>
                  <a:cubicBezTo>
                    <a:pt x="181117" y="586888"/>
                    <a:pt x="181545" y="586888"/>
                    <a:pt x="181960" y="586888"/>
                  </a:cubicBezTo>
                  <a:cubicBezTo>
                    <a:pt x="202734" y="586977"/>
                    <a:pt x="223158" y="581594"/>
                    <a:pt x="241191" y="571295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ECF617-6E97-4693-B9D1-E84CC9E4E197}"/>
                </a:ext>
              </a:extLst>
            </p:cNvPr>
            <p:cNvSpPr/>
            <p:nvPr/>
          </p:nvSpPr>
          <p:spPr>
            <a:xfrm>
              <a:off x="2106111" y="2269883"/>
              <a:ext cx="361694" cy="498222"/>
            </a:xfrm>
            <a:custGeom>
              <a:avLst/>
              <a:gdLst>
                <a:gd name="connsiteX0" fmla="*/ 40720 w 361694"/>
                <a:gd name="connsiteY0" fmla="*/ 461795 h 498222"/>
                <a:gd name="connsiteX1" fmla="*/ 35664 w 361694"/>
                <a:gd name="connsiteY1" fmla="*/ 275123 h 498222"/>
                <a:gd name="connsiteX2" fmla="*/ 36947 w 361694"/>
                <a:gd name="connsiteY2" fmla="*/ 273790 h 498222"/>
                <a:gd name="connsiteX3" fmla="*/ 141576 w 361694"/>
                <a:gd name="connsiteY3" fmla="*/ 228392 h 498222"/>
                <a:gd name="connsiteX4" fmla="*/ 250984 w 361694"/>
                <a:gd name="connsiteY4" fmla="*/ 213176 h 498222"/>
                <a:gd name="connsiteX5" fmla="*/ 286321 w 361694"/>
                <a:gd name="connsiteY5" fmla="*/ 196827 h 498222"/>
                <a:gd name="connsiteX6" fmla="*/ 297262 w 361694"/>
                <a:gd name="connsiteY6" fmla="*/ 159101 h 498222"/>
                <a:gd name="connsiteX7" fmla="*/ 297262 w 361694"/>
                <a:gd name="connsiteY7" fmla="*/ 152436 h 498222"/>
                <a:gd name="connsiteX8" fmla="*/ 265697 w 361694"/>
                <a:gd name="connsiteY8" fmla="*/ 87168 h 498222"/>
                <a:gd name="connsiteX9" fmla="*/ 187100 w 361694"/>
                <a:gd name="connsiteY9" fmla="*/ 62017 h 498222"/>
                <a:gd name="connsiteX10" fmla="*/ 122713 w 361694"/>
                <a:gd name="connsiteY10" fmla="*/ 76731 h 498222"/>
                <a:gd name="connsiteX11" fmla="*/ 79453 w 361694"/>
                <a:gd name="connsiteY11" fmla="*/ 117601 h 498222"/>
                <a:gd name="connsiteX12" fmla="*/ 62602 w 361694"/>
                <a:gd name="connsiteY12" fmla="*/ 128416 h 498222"/>
                <a:gd name="connsiteX13" fmla="*/ 51661 w 361694"/>
                <a:gd name="connsiteY13" fmla="*/ 124266 h 498222"/>
                <a:gd name="connsiteX14" fmla="*/ 28899 w 361694"/>
                <a:gd name="connsiteY14" fmla="*/ 109175 h 498222"/>
                <a:gd name="connsiteX15" fmla="*/ 21353 w 361694"/>
                <a:gd name="connsiteY15" fmla="*/ 94839 h 498222"/>
                <a:gd name="connsiteX16" fmla="*/ 23869 w 361694"/>
                <a:gd name="connsiteY16" fmla="*/ 86414 h 498222"/>
                <a:gd name="connsiteX17" fmla="*/ 90771 w 361694"/>
                <a:gd name="connsiteY17" fmla="*/ 22907 h 498222"/>
                <a:gd name="connsiteX18" fmla="*/ 188735 w 361694"/>
                <a:gd name="connsiteY18" fmla="*/ -232 h 498222"/>
                <a:gd name="connsiteX19" fmla="*/ 278776 w 361694"/>
                <a:gd name="connsiteY19" fmla="*/ 18757 h 498222"/>
                <a:gd name="connsiteX20" fmla="*/ 339642 w 361694"/>
                <a:gd name="connsiteY20" fmla="*/ 72078 h 498222"/>
                <a:gd name="connsiteX21" fmla="*/ 361146 w 361694"/>
                <a:gd name="connsiteY21" fmla="*/ 152058 h 498222"/>
                <a:gd name="connsiteX22" fmla="*/ 361146 w 361694"/>
                <a:gd name="connsiteY22" fmla="*/ 475000 h 498222"/>
                <a:gd name="connsiteX23" fmla="*/ 349828 w 361694"/>
                <a:gd name="connsiteY23" fmla="*/ 486821 h 498222"/>
                <a:gd name="connsiteX24" fmla="*/ 349325 w 361694"/>
                <a:gd name="connsiteY24" fmla="*/ 486821 h 498222"/>
                <a:gd name="connsiteX25" fmla="*/ 314114 w 361694"/>
                <a:gd name="connsiteY25" fmla="*/ 486821 h 498222"/>
                <a:gd name="connsiteX26" fmla="*/ 305688 w 361694"/>
                <a:gd name="connsiteY26" fmla="*/ 483425 h 498222"/>
                <a:gd name="connsiteX27" fmla="*/ 302293 w 361694"/>
                <a:gd name="connsiteY27" fmla="*/ 475000 h 498222"/>
                <a:gd name="connsiteX28" fmla="*/ 302293 w 361694"/>
                <a:gd name="connsiteY28" fmla="*/ 416900 h 498222"/>
                <a:gd name="connsiteX29" fmla="*/ 235390 w 361694"/>
                <a:gd name="connsiteY29" fmla="*/ 476257 h 498222"/>
                <a:gd name="connsiteX30" fmla="*/ 147361 w 361694"/>
                <a:gd name="connsiteY30" fmla="*/ 497762 h 498222"/>
                <a:gd name="connsiteX31" fmla="*/ 40720 w 361694"/>
                <a:gd name="connsiteY31" fmla="*/ 461795 h 498222"/>
                <a:gd name="connsiteX32" fmla="*/ 228222 w 361694"/>
                <a:gd name="connsiteY32" fmla="*/ 417529 h 498222"/>
                <a:gd name="connsiteX33" fmla="*/ 280788 w 361694"/>
                <a:gd name="connsiteY33" fmla="*/ 362448 h 498222"/>
                <a:gd name="connsiteX34" fmla="*/ 299777 w 361694"/>
                <a:gd name="connsiteY34" fmla="*/ 297558 h 498222"/>
                <a:gd name="connsiteX35" fmla="*/ 299777 w 361694"/>
                <a:gd name="connsiteY35" fmla="*/ 263101 h 498222"/>
                <a:gd name="connsiteX36" fmla="*/ 170249 w 361694"/>
                <a:gd name="connsiteY36" fmla="*/ 280707 h 498222"/>
                <a:gd name="connsiteX37" fmla="*/ 146733 w 361694"/>
                <a:gd name="connsiteY37" fmla="*/ 284102 h 498222"/>
                <a:gd name="connsiteX38" fmla="*/ 62602 w 361694"/>
                <a:gd name="connsiteY38" fmla="*/ 363203 h 498222"/>
                <a:gd name="connsiteX39" fmla="*/ 87753 w 361694"/>
                <a:gd name="connsiteY39" fmla="*/ 418661 h 498222"/>
                <a:gd name="connsiteX40" fmla="*/ 153397 w 361694"/>
                <a:gd name="connsiteY40" fmla="*/ 439662 h 498222"/>
                <a:gd name="connsiteX41" fmla="*/ 228222 w 361694"/>
                <a:gd name="connsiteY41" fmla="*/ 417529 h 4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694" h="498222">
                  <a:moveTo>
                    <a:pt x="40720" y="461795"/>
                  </a:moveTo>
                  <a:cubicBezTo>
                    <a:pt x="-12223" y="411644"/>
                    <a:pt x="-14487" y="328066"/>
                    <a:pt x="35664" y="275123"/>
                  </a:cubicBezTo>
                  <a:cubicBezTo>
                    <a:pt x="36092" y="274683"/>
                    <a:pt x="36520" y="274230"/>
                    <a:pt x="36947" y="273790"/>
                  </a:cubicBezTo>
                  <a:cubicBezTo>
                    <a:pt x="66035" y="247796"/>
                    <a:pt x="102730" y="231876"/>
                    <a:pt x="141576" y="228392"/>
                  </a:cubicBezTo>
                  <a:lnTo>
                    <a:pt x="250984" y="213176"/>
                  </a:lnTo>
                  <a:cubicBezTo>
                    <a:pt x="264389" y="212308"/>
                    <a:pt x="276978" y="206473"/>
                    <a:pt x="286321" y="196827"/>
                  </a:cubicBezTo>
                  <a:cubicBezTo>
                    <a:pt x="294345" y="185962"/>
                    <a:pt x="298231" y="172582"/>
                    <a:pt x="297262" y="159101"/>
                  </a:cubicBezTo>
                  <a:lnTo>
                    <a:pt x="297262" y="152436"/>
                  </a:lnTo>
                  <a:cubicBezTo>
                    <a:pt x="297891" y="126857"/>
                    <a:pt x="286146" y="102548"/>
                    <a:pt x="265697" y="87168"/>
                  </a:cubicBezTo>
                  <a:cubicBezTo>
                    <a:pt x="243150" y="70028"/>
                    <a:pt x="215408" y="61149"/>
                    <a:pt x="187100" y="62017"/>
                  </a:cubicBezTo>
                  <a:cubicBezTo>
                    <a:pt x="164741" y="61464"/>
                    <a:pt x="142608" y="66519"/>
                    <a:pt x="122713" y="76731"/>
                  </a:cubicBezTo>
                  <a:cubicBezTo>
                    <a:pt x="104843" y="86162"/>
                    <a:pt x="89878" y="100297"/>
                    <a:pt x="79453" y="117601"/>
                  </a:cubicBezTo>
                  <a:cubicBezTo>
                    <a:pt x="76234" y="124015"/>
                    <a:pt x="69770" y="128165"/>
                    <a:pt x="62602" y="128416"/>
                  </a:cubicBezTo>
                  <a:cubicBezTo>
                    <a:pt x="58615" y="128202"/>
                    <a:pt x="54792" y="126756"/>
                    <a:pt x="51661" y="124266"/>
                  </a:cubicBezTo>
                  <a:lnTo>
                    <a:pt x="28899" y="109175"/>
                  </a:lnTo>
                  <a:cubicBezTo>
                    <a:pt x="24410" y="105730"/>
                    <a:pt x="21655" y="100486"/>
                    <a:pt x="21353" y="94839"/>
                  </a:cubicBezTo>
                  <a:cubicBezTo>
                    <a:pt x="21580" y="91884"/>
                    <a:pt x="22435" y="89004"/>
                    <a:pt x="23869" y="86414"/>
                  </a:cubicBezTo>
                  <a:cubicBezTo>
                    <a:pt x="40041" y="59603"/>
                    <a:pt x="63155" y="37658"/>
                    <a:pt x="90771" y="22907"/>
                  </a:cubicBezTo>
                  <a:cubicBezTo>
                    <a:pt x="120953" y="7074"/>
                    <a:pt x="154655" y="-886"/>
                    <a:pt x="188735" y="-232"/>
                  </a:cubicBezTo>
                  <a:cubicBezTo>
                    <a:pt x="219797" y="-798"/>
                    <a:pt x="250582" y="5703"/>
                    <a:pt x="278776" y="18757"/>
                  </a:cubicBezTo>
                  <a:cubicBezTo>
                    <a:pt x="303814" y="30239"/>
                    <a:pt x="324966" y="48775"/>
                    <a:pt x="339642" y="72078"/>
                  </a:cubicBezTo>
                  <a:cubicBezTo>
                    <a:pt x="354268" y="96147"/>
                    <a:pt x="361725" y="123902"/>
                    <a:pt x="361146" y="152058"/>
                  </a:cubicBezTo>
                  <a:lnTo>
                    <a:pt x="361146" y="475000"/>
                  </a:lnTo>
                  <a:cubicBezTo>
                    <a:pt x="361285" y="481388"/>
                    <a:pt x="356216" y="486683"/>
                    <a:pt x="349828" y="486821"/>
                  </a:cubicBezTo>
                  <a:cubicBezTo>
                    <a:pt x="349665" y="486821"/>
                    <a:pt x="349489" y="486821"/>
                    <a:pt x="349325" y="486821"/>
                  </a:cubicBezTo>
                  <a:lnTo>
                    <a:pt x="314114" y="486821"/>
                  </a:lnTo>
                  <a:cubicBezTo>
                    <a:pt x="310957" y="486934"/>
                    <a:pt x="307889" y="485702"/>
                    <a:pt x="305688" y="483425"/>
                  </a:cubicBezTo>
                  <a:cubicBezTo>
                    <a:pt x="303424" y="481212"/>
                    <a:pt x="302204" y="478156"/>
                    <a:pt x="302293" y="475000"/>
                  </a:cubicBezTo>
                  <a:lnTo>
                    <a:pt x="302293" y="416900"/>
                  </a:lnTo>
                  <a:cubicBezTo>
                    <a:pt x="285202" y="441876"/>
                    <a:pt x="262226" y="462273"/>
                    <a:pt x="235390" y="476257"/>
                  </a:cubicBezTo>
                  <a:cubicBezTo>
                    <a:pt x="208252" y="490531"/>
                    <a:pt x="178020" y="497925"/>
                    <a:pt x="147361" y="497762"/>
                  </a:cubicBezTo>
                  <a:cubicBezTo>
                    <a:pt x="108541" y="499698"/>
                    <a:pt x="70436" y="486846"/>
                    <a:pt x="40720" y="461795"/>
                  </a:cubicBezTo>
                  <a:close/>
                  <a:moveTo>
                    <a:pt x="228222" y="417529"/>
                  </a:moveTo>
                  <a:cubicBezTo>
                    <a:pt x="250028" y="403797"/>
                    <a:pt x="268087" y="384870"/>
                    <a:pt x="280788" y="362448"/>
                  </a:cubicBezTo>
                  <a:cubicBezTo>
                    <a:pt x="292735" y="342868"/>
                    <a:pt x="299275" y="320483"/>
                    <a:pt x="299777" y="297558"/>
                  </a:cubicBezTo>
                  <a:lnTo>
                    <a:pt x="299777" y="263101"/>
                  </a:lnTo>
                  <a:cubicBezTo>
                    <a:pt x="286321" y="264736"/>
                    <a:pt x="243061" y="270646"/>
                    <a:pt x="170249" y="280707"/>
                  </a:cubicBezTo>
                  <a:lnTo>
                    <a:pt x="146733" y="284102"/>
                  </a:lnTo>
                  <a:cubicBezTo>
                    <a:pt x="90645" y="292490"/>
                    <a:pt x="62602" y="318848"/>
                    <a:pt x="62602" y="363203"/>
                  </a:cubicBezTo>
                  <a:cubicBezTo>
                    <a:pt x="61885" y="384594"/>
                    <a:pt x="71178" y="405105"/>
                    <a:pt x="87753" y="418661"/>
                  </a:cubicBezTo>
                  <a:cubicBezTo>
                    <a:pt x="106402" y="433312"/>
                    <a:pt x="129705" y="440769"/>
                    <a:pt x="153397" y="439662"/>
                  </a:cubicBezTo>
                  <a:cubicBezTo>
                    <a:pt x="179982" y="439864"/>
                    <a:pt x="206026" y="432167"/>
                    <a:pt x="228222" y="417529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AD2C8A-6619-45D5-A44B-691D933BE257}"/>
                </a:ext>
              </a:extLst>
            </p:cNvPr>
            <p:cNvSpPr/>
            <p:nvPr/>
          </p:nvSpPr>
          <p:spPr>
            <a:xfrm>
              <a:off x="2556378" y="2281459"/>
              <a:ext cx="398639" cy="638131"/>
            </a:xfrm>
            <a:custGeom>
              <a:avLst/>
              <a:gdLst>
                <a:gd name="connsiteX0" fmla="*/ 120264 w 398639"/>
                <a:gd name="connsiteY0" fmla="*/ 633069 h 638131"/>
                <a:gd name="connsiteX1" fmla="*/ 118629 w 398639"/>
                <a:gd name="connsiteY1" fmla="*/ 620493 h 638131"/>
                <a:gd name="connsiteX2" fmla="*/ 167423 w 398639"/>
                <a:gd name="connsiteY2" fmla="*/ 480904 h 638131"/>
                <a:gd name="connsiteX3" fmla="*/ 418 w 398639"/>
                <a:gd name="connsiteY3" fmla="*/ 18248 h 638131"/>
                <a:gd name="connsiteX4" fmla="*/ -462 w 398639"/>
                <a:gd name="connsiteY4" fmla="*/ 12337 h 638131"/>
                <a:gd name="connsiteX5" fmla="*/ 3310 w 398639"/>
                <a:gd name="connsiteY5" fmla="*/ 3534 h 638131"/>
                <a:gd name="connsiteX6" fmla="*/ 12994 w 398639"/>
                <a:gd name="connsiteY6" fmla="*/ -239 h 638131"/>
                <a:gd name="connsiteX7" fmla="*/ 51727 w 398639"/>
                <a:gd name="connsiteY7" fmla="*/ -239 h 638131"/>
                <a:gd name="connsiteX8" fmla="*/ 61410 w 398639"/>
                <a:gd name="connsiteY8" fmla="*/ 2780 h 638131"/>
                <a:gd name="connsiteX9" fmla="*/ 67697 w 398639"/>
                <a:gd name="connsiteY9" fmla="*/ 10702 h 638131"/>
                <a:gd name="connsiteX10" fmla="*/ 199741 w 398639"/>
                <a:gd name="connsiteY10" fmla="*/ 387970 h 638131"/>
                <a:gd name="connsiteX11" fmla="*/ 330905 w 398639"/>
                <a:gd name="connsiteY11" fmla="*/ 10702 h 638131"/>
                <a:gd name="connsiteX12" fmla="*/ 337318 w 398639"/>
                <a:gd name="connsiteY12" fmla="*/ 2780 h 638131"/>
                <a:gd name="connsiteX13" fmla="*/ 346876 w 398639"/>
                <a:gd name="connsiteY13" fmla="*/ -239 h 638131"/>
                <a:gd name="connsiteX14" fmla="*/ 384603 w 398639"/>
                <a:gd name="connsiteY14" fmla="*/ -239 h 638131"/>
                <a:gd name="connsiteX15" fmla="*/ 395921 w 398639"/>
                <a:gd name="connsiteY15" fmla="*/ 5295 h 638131"/>
                <a:gd name="connsiteX16" fmla="*/ 397178 w 398639"/>
                <a:gd name="connsiteY16" fmla="*/ 17870 h 638131"/>
                <a:gd name="connsiteX17" fmla="*/ 181884 w 398639"/>
                <a:gd name="connsiteY17" fmla="*/ 626781 h 638131"/>
                <a:gd name="connsiteX18" fmla="*/ 175596 w 398639"/>
                <a:gd name="connsiteY18" fmla="*/ 634829 h 638131"/>
                <a:gd name="connsiteX19" fmla="*/ 165913 w 398639"/>
                <a:gd name="connsiteY19" fmla="*/ 637722 h 638131"/>
                <a:gd name="connsiteX20" fmla="*/ 133091 w 398639"/>
                <a:gd name="connsiteY20" fmla="*/ 637722 h 638131"/>
                <a:gd name="connsiteX21" fmla="*/ 120264 w 398639"/>
                <a:gd name="connsiteY21" fmla="*/ 633069 h 6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8639" h="638131">
                  <a:moveTo>
                    <a:pt x="120264" y="633069"/>
                  </a:moveTo>
                  <a:cubicBezTo>
                    <a:pt x="117497" y="629485"/>
                    <a:pt x="116868" y="624668"/>
                    <a:pt x="118629" y="620493"/>
                  </a:cubicBezTo>
                  <a:lnTo>
                    <a:pt x="167423" y="480904"/>
                  </a:lnTo>
                  <a:lnTo>
                    <a:pt x="418" y="18248"/>
                  </a:lnTo>
                  <a:cubicBezTo>
                    <a:pt x="-349" y="16374"/>
                    <a:pt x="-651" y="14349"/>
                    <a:pt x="-462" y="12337"/>
                  </a:cubicBezTo>
                  <a:cubicBezTo>
                    <a:pt x="-412" y="9017"/>
                    <a:pt x="946" y="5861"/>
                    <a:pt x="3310" y="3534"/>
                  </a:cubicBezTo>
                  <a:cubicBezTo>
                    <a:pt x="5839" y="944"/>
                    <a:pt x="9372" y="-440"/>
                    <a:pt x="12994" y="-239"/>
                  </a:cubicBezTo>
                  <a:lnTo>
                    <a:pt x="51727" y="-239"/>
                  </a:lnTo>
                  <a:cubicBezTo>
                    <a:pt x="55185" y="-201"/>
                    <a:pt x="58543" y="843"/>
                    <a:pt x="61410" y="2780"/>
                  </a:cubicBezTo>
                  <a:cubicBezTo>
                    <a:pt x="64378" y="4590"/>
                    <a:pt x="66616" y="7395"/>
                    <a:pt x="67697" y="10702"/>
                  </a:cubicBezTo>
                  <a:lnTo>
                    <a:pt x="199741" y="387970"/>
                  </a:lnTo>
                  <a:lnTo>
                    <a:pt x="330905" y="10702"/>
                  </a:lnTo>
                  <a:cubicBezTo>
                    <a:pt x="331987" y="7357"/>
                    <a:pt x="334275" y="4540"/>
                    <a:pt x="337318" y="2780"/>
                  </a:cubicBezTo>
                  <a:cubicBezTo>
                    <a:pt x="340135" y="843"/>
                    <a:pt x="343456" y="-213"/>
                    <a:pt x="346876" y="-239"/>
                  </a:cubicBezTo>
                  <a:lnTo>
                    <a:pt x="384603" y="-239"/>
                  </a:lnTo>
                  <a:cubicBezTo>
                    <a:pt x="389092" y="-553"/>
                    <a:pt x="393406" y="1560"/>
                    <a:pt x="395921" y="5295"/>
                  </a:cubicBezTo>
                  <a:cubicBezTo>
                    <a:pt x="398323" y="9042"/>
                    <a:pt x="398788" y="13721"/>
                    <a:pt x="397178" y="17870"/>
                  </a:cubicBezTo>
                  <a:lnTo>
                    <a:pt x="181884" y="626781"/>
                  </a:lnTo>
                  <a:cubicBezTo>
                    <a:pt x="180765" y="630101"/>
                    <a:pt x="178551" y="632943"/>
                    <a:pt x="175596" y="634829"/>
                  </a:cubicBezTo>
                  <a:cubicBezTo>
                    <a:pt x="172729" y="636728"/>
                    <a:pt x="169359" y="637734"/>
                    <a:pt x="165913" y="637722"/>
                  </a:cubicBezTo>
                  <a:lnTo>
                    <a:pt x="133091" y="637722"/>
                  </a:lnTo>
                  <a:cubicBezTo>
                    <a:pt x="128312" y="638388"/>
                    <a:pt x="123508" y="636653"/>
                    <a:pt x="120264" y="633069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0BAFBE-39BD-403F-BD0D-17572A496826}"/>
              </a:ext>
            </a:extLst>
          </p:cNvPr>
          <p:cNvSpPr/>
          <p:nvPr userDrawn="1"/>
        </p:nvSpPr>
        <p:spPr>
          <a:xfrm>
            <a:off x="2966304" y="1222294"/>
            <a:ext cx="106643" cy="106429"/>
          </a:xfrm>
          <a:custGeom>
            <a:avLst/>
            <a:gdLst>
              <a:gd name="connsiteX0" fmla="*/ 15337 w 106643"/>
              <a:gd name="connsiteY0" fmla="*/ 90672 h 106429"/>
              <a:gd name="connsiteX1" fmla="*/ 14570 w 106643"/>
              <a:gd name="connsiteY1" fmla="*/ 15986 h 106429"/>
              <a:gd name="connsiteX2" fmla="*/ 15337 w 106643"/>
              <a:gd name="connsiteY2" fmla="*/ 15219 h 106429"/>
              <a:gd name="connsiteX3" fmla="*/ 53064 w 106643"/>
              <a:gd name="connsiteY3" fmla="*/ -249 h 106429"/>
              <a:gd name="connsiteX4" fmla="*/ 90791 w 106643"/>
              <a:gd name="connsiteY4" fmla="*/ 15219 h 106429"/>
              <a:gd name="connsiteX5" fmla="*/ 90791 w 106643"/>
              <a:gd name="connsiteY5" fmla="*/ 90672 h 106429"/>
              <a:gd name="connsiteX6" fmla="*/ 53064 w 106643"/>
              <a:gd name="connsiteY6" fmla="*/ 106140 h 106429"/>
              <a:gd name="connsiteX7" fmla="*/ 15337 w 106643"/>
              <a:gd name="connsiteY7" fmla="*/ 90672 h 10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43" h="106429">
                <a:moveTo>
                  <a:pt x="15337" y="90672"/>
                </a:moveTo>
                <a:cubicBezTo>
                  <a:pt x="-5500" y="70262"/>
                  <a:pt x="-5840" y="36811"/>
                  <a:pt x="14570" y="15986"/>
                </a:cubicBezTo>
                <a:cubicBezTo>
                  <a:pt x="14821" y="15722"/>
                  <a:pt x="15086" y="15470"/>
                  <a:pt x="15337" y="15219"/>
                </a:cubicBezTo>
                <a:cubicBezTo>
                  <a:pt x="25285" y="5146"/>
                  <a:pt x="38904" y="-438"/>
                  <a:pt x="53064" y="-249"/>
                </a:cubicBezTo>
                <a:cubicBezTo>
                  <a:pt x="67262" y="-652"/>
                  <a:pt x="80957" y="4969"/>
                  <a:pt x="90791" y="15219"/>
                </a:cubicBezTo>
                <a:cubicBezTo>
                  <a:pt x="111239" y="36220"/>
                  <a:pt x="111239" y="69671"/>
                  <a:pt x="90791" y="90672"/>
                </a:cubicBezTo>
                <a:cubicBezTo>
                  <a:pt x="80957" y="100921"/>
                  <a:pt x="67262" y="106543"/>
                  <a:pt x="53064" y="106140"/>
                </a:cubicBezTo>
                <a:cubicBezTo>
                  <a:pt x="38904" y="106329"/>
                  <a:pt x="25285" y="100746"/>
                  <a:pt x="15337" y="90672"/>
                </a:cubicBezTo>
                <a:close/>
              </a:path>
            </a:pathLst>
          </a:custGeom>
          <a:solidFill>
            <a:schemeClr val="bg1"/>
          </a:solidFill>
          <a:ln w="125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A6513E-2D2D-49E2-8161-26756FEB9458}"/>
              </a:ext>
            </a:extLst>
          </p:cNvPr>
          <p:cNvGrpSpPr/>
          <p:nvPr userDrawn="1"/>
        </p:nvGrpSpPr>
        <p:grpSpPr>
          <a:xfrm>
            <a:off x="740660" y="1638847"/>
            <a:ext cx="789621" cy="595094"/>
            <a:chOff x="3378622" y="2172959"/>
            <a:chExt cx="789621" cy="59509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41111F-8DC6-478A-9C88-1F097AABE10E}"/>
                </a:ext>
              </a:extLst>
            </p:cNvPr>
            <p:cNvSpPr/>
            <p:nvPr/>
          </p:nvSpPr>
          <p:spPr>
            <a:xfrm>
              <a:off x="3378622" y="2172959"/>
              <a:ext cx="383560" cy="584649"/>
            </a:xfrm>
            <a:custGeom>
              <a:avLst/>
              <a:gdLst>
                <a:gd name="connsiteX0" fmla="*/ 160202 w 383560"/>
                <a:gd name="connsiteY0" fmla="*/ 580978 h 584649"/>
                <a:gd name="connsiteX1" fmla="*/ 156807 w 383560"/>
                <a:gd name="connsiteY1" fmla="*/ 572552 h 584649"/>
                <a:gd name="connsiteX2" fmla="*/ 156807 w 383560"/>
                <a:gd name="connsiteY2" fmla="*/ 64498 h 584649"/>
                <a:gd name="connsiteX3" fmla="*/ 11307 w 383560"/>
                <a:gd name="connsiteY3" fmla="*/ 64498 h 584649"/>
                <a:gd name="connsiteX4" fmla="*/ 2882 w 383560"/>
                <a:gd name="connsiteY4" fmla="*/ 61228 h 584649"/>
                <a:gd name="connsiteX5" fmla="*/ -514 w 383560"/>
                <a:gd name="connsiteY5" fmla="*/ 52802 h 584649"/>
                <a:gd name="connsiteX6" fmla="*/ -514 w 383560"/>
                <a:gd name="connsiteY6" fmla="*/ 11555 h 584649"/>
                <a:gd name="connsiteX7" fmla="*/ 10804 w 383560"/>
                <a:gd name="connsiteY7" fmla="*/ -267 h 584649"/>
                <a:gd name="connsiteX8" fmla="*/ 11307 w 383560"/>
                <a:gd name="connsiteY8" fmla="*/ -267 h 584649"/>
                <a:gd name="connsiteX9" fmla="*/ 371221 w 383560"/>
                <a:gd name="connsiteY9" fmla="*/ -267 h 584649"/>
                <a:gd name="connsiteX10" fmla="*/ 383042 w 383560"/>
                <a:gd name="connsiteY10" fmla="*/ 11052 h 584649"/>
                <a:gd name="connsiteX11" fmla="*/ 383042 w 383560"/>
                <a:gd name="connsiteY11" fmla="*/ 11555 h 584649"/>
                <a:gd name="connsiteX12" fmla="*/ 383042 w 383560"/>
                <a:gd name="connsiteY12" fmla="*/ 52802 h 584649"/>
                <a:gd name="connsiteX13" fmla="*/ 379646 w 383560"/>
                <a:gd name="connsiteY13" fmla="*/ 61228 h 584649"/>
                <a:gd name="connsiteX14" fmla="*/ 371221 w 383560"/>
                <a:gd name="connsiteY14" fmla="*/ 64498 h 584649"/>
                <a:gd name="connsiteX15" fmla="*/ 225721 w 383560"/>
                <a:gd name="connsiteY15" fmla="*/ 64498 h 584649"/>
                <a:gd name="connsiteX16" fmla="*/ 225721 w 383560"/>
                <a:gd name="connsiteY16" fmla="*/ 572552 h 584649"/>
                <a:gd name="connsiteX17" fmla="*/ 222451 w 383560"/>
                <a:gd name="connsiteY17" fmla="*/ 580978 h 584649"/>
                <a:gd name="connsiteX18" fmla="*/ 214026 w 383560"/>
                <a:gd name="connsiteY18" fmla="*/ 584373 h 584649"/>
                <a:gd name="connsiteX19" fmla="*/ 168628 w 383560"/>
                <a:gd name="connsiteY19" fmla="*/ 584373 h 584649"/>
                <a:gd name="connsiteX20" fmla="*/ 160202 w 383560"/>
                <a:gd name="connsiteY20" fmla="*/ 580978 h 5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560" h="584649">
                  <a:moveTo>
                    <a:pt x="160202" y="580978"/>
                  </a:moveTo>
                  <a:cubicBezTo>
                    <a:pt x="157938" y="578764"/>
                    <a:pt x="156706" y="575709"/>
                    <a:pt x="156807" y="572552"/>
                  </a:cubicBezTo>
                  <a:lnTo>
                    <a:pt x="156807" y="64498"/>
                  </a:lnTo>
                  <a:lnTo>
                    <a:pt x="11307" y="64498"/>
                  </a:lnTo>
                  <a:cubicBezTo>
                    <a:pt x="8175" y="64573"/>
                    <a:pt x="5145" y="63391"/>
                    <a:pt x="2882" y="61228"/>
                  </a:cubicBezTo>
                  <a:cubicBezTo>
                    <a:pt x="643" y="59002"/>
                    <a:pt x="-577" y="55959"/>
                    <a:pt x="-514" y="52802"/>
                  </a:cubicBezTo>
                  <a:lnTo>
                    <a:pt x="-514" y="11555"/>
                  </a:lnTo>
                  <a:cubicBezTo>
                    <a:pt x="-652" y="5166"/>
                    <a:pt x="4416" y="-128"/>
                    <a:pt x="10804" y="-267"/>
                  </a:cubicBezTo>
                  <a:cubicBezTo>
                    <a:pt x="10968" y="-267"/>
                    <a:pt x="11144" y="-267"/>
                    <a:pt x="11307" y="-267"/>
                  </a:cubicBezTo>
                  <a:lnTo>
                    <a:pt x="371221" y="-267"/>
                  </a:lnTo>
                  <a:cubicBezTo>
                    <a:pt x="377609" y="-405"/>
                    <a:pt x="382904" y="4663"/>
                    <a:pt x="383042" y="11052"/>
                  </a:cubicBezTo>
                  <a:cubicBezTo>
                    <a:pt x="383042" y="11215"/>
                    <a:pt x="383042" y="11391"/>
                    <a:pt x="383042" y="11555"/>
                  </a:cubicBezTo>
                  <a:lnTo>
                    <a:pt x="383042" y="52802"/>
                  </a:lnTo>
                  <a:cubicBezTo>
                    <a:pt x="383105" y="55959"/>
                    <a:pt x="381885" y="59002"/>
                    <a:pt x="379646" y="61228"/>
                  </a:cubicBezTo>
                  <a:cubicBezTo>
                    <a:pt x="377383" y="63391"/>
                    <a:pt x="374352" y="64573"/>
                    <a:pt x="371221" y="64498"/>
                  </a:cubicBezTo>
                  <a:lnTo>
                    <a:pt x="225721" y="64498"/>
                  </a:lnTo>
                  <a:lnTo>
                    <a:pt x="225721" y="572552"/>
                  </a:lnTo>
                  <a:cubicBezTo>
                    <a:pt x="225784" y="575684"/>
                    <a:pt x="224614" y="578714"/>
                    <a:pt x="222451" y="580978"/>
                  </a:cubicBezTo>
                  <a:cubicBezTo>
                    <a:pt x="220225" y="583216"/>
                    <a:pt x="217182" y="584436"/>
                    <a:pt x="214026" y="584373"/>
                  </a:cubicBezTo>
                  <a:lnTo>
                    <a:pt x="168628" y="584373"/>
                  </a:lnTo>
                  <a:cubicBezTo>
                    <a:pt x="165471" y="584487"/>
                    <a:pt x="162403" y="583254"/>
                    <a:pt x="160202" y="580978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BB5EDF-96BE-4924-8D32-E292A74C6C72}"/>
                </a:ext>
              </a:extLst>
            </p:cNvPr>
            <p:cNvSpPr/>
            <p:nvPr/>
          </p:nvSpPr>
          <p:spPr>
            <a:xfrm>
              <a:off x="3803301" y="2265278"/>
              <a:ext cx="364942" cy="502775"/>
            </a:xfrm>
            <a:custGeom>
              <a:avLst/>
              <a:gdLst>
                <a:gd name="connsiteX0" fmla="*/ 90406 w 364942"/>
                <a:gd name="connsiteY0" fmla="*/ 478222 h 502775"/>
                <a:gd name="connsiteX1" fmla="*/ -389 w 364942"/>
                <a:gd name="connsiteY1" fmla="*/ 319266 h 502775"/>
                <a:gd name="connsiteX2" fmla="*/ -389 w 364942"/>
                <a:gd name="connsiteY2" fmla="*/ 188983 h 502775"/>
                <a:gd name="connsiteX3" fmla="*/ 175179 w 364942"/>
                <a:gd name="connsiteY3" fmla="*/ -142 h 502775"/>
                <a:gd name="connsiteX4" fmla="*/ 364303 w 364942"/>
                <a:gd name="connsiteY4" fmla="*/ 175439 h 502775"/>
                <a:gd name="connsiteX5" fmla="*/ 364303 w 364942"/>
                <a:gd name="connsiteY5" fmla="*/ 188983 h 502775"/>
                <a:gd name="connsiteX6" fmla="*/ 364303 w 364942"/>
                <a:gd name="connsiteY6" fmla="*/ 320272 h 502775"/>
                <a:gd name="connsiteX7" fmla="*/ 180837 w 364942"/>
                <a:gd name="connsiteY7" fmla="*/ 502505 h 502775"/>
                <a:gd name="connsiteX8" fmla="*/ 90406 w 364942"/>
                <a:gd name="connsiteY8" fmla="*/ 478222 h 502775"/>
                <a:gd name="connsiteX9" fmla="*/ 241314 w 364942"/>
                <a:gd name="connsiteY9" fmla="*/ 424775 h 502775"/>
                <a:gd name="connsiteX10" fmla="*/ 283819 w 364942"/>
                <a:gd name="connsiteY10" fmla="*/ 382270 h 502775"/>
                <a:gd name="connsiteX11" fmla="*/ 299413 w 364942"/>
                <a:gd name="connsiteY11" fmla="*/ 323416 h 502775"/>
                <a:gd name="connsiteX12" fmla="*/ 299413 w 364942"/>
                <a:gd name="connsiteY12" fmla="*/ 183827 h 502775"/>
                <a:gd name="connsiteX13" fmla="*/ 283819 w 364942"/>
                <a:gd name="connsiteY13" fmla="*/ 124973 h 502775"/>
                <a:gd name="connsiteX14" fmla="*/ 241314 w 364942"/>
                <a:gd name="connsiteY14" fmla="*/ 82468 h 502775"/>
                <a:gd name="connsiteX15" fmla="*/ 123606 w 364942"/>
                <a:gd name="connsiteY15" fmla="*/ 82468 h 502775"/>
                <a:gd name="connsiteX16" fmla="*/ 81101 w 364942"/>
                <a:gd name="connsiteY16" fmla="*/ 124973 h 502775"/>
                <a:gd name="connsiteX17" fmla="*/ 65507 w 364942"/>
                <a:gd name="connsiteY17" fmla="*/ 183827 h 502775"/>
                <a:gd name="connsiteX18" fmla="*/ 65507 w 364942"/>
                <a:gd name="connsiteY18" fmla="*/ 323416 h 502775"/>
                <a:gd name="connsiteX19" fmla="*/ 81101 w 364942"/>
                <a:gd name="connsiteY19" fmla="*/ 382270 h 502775"/>
                <a:gd name="connsiteX20" fmla="*/ 123606 w 364942"/>
                <a:gd name="connsiteY20" fmla="*/ 424775 h 502775"/>
                <a:gd name="connsiteX21" fmla="*/ 241314 w 364942"/>
                <a:gd name="connsiteY21" fmla="*/ 424775 h 50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4942" h="502775">
                  <a:moveTo>
                    <a:pt x="90406" y="478222"/>
                  </a:moveTo>
                  <a:cubicBezTo>
                    <a:pt x="33967" y="445211"/>
                    <a:pt x="-629" y="384647"/>
                    <a:pt x="-389" y="319266"/>
                  </a:cubicBezTo>
                  <a:lnTo>
                    <a:pt x="-389" y="188983"/>
                  </a:lnTo>
                  <a:cubicBezTo>
                    <a:pt x="-4124" y="88278"/>
                    <a:pt x="74474" y="3606"/>
                    <a:pt x="175179" y="-142"/>
                  </a:cubicBezTo>
                  <a:cubicBezTo>
                    <a:pt x="275897" y="-3876"/>
                    <a:pt x="360568" y="74734"/>
                    <a:pt x="364303" y="175439"/>
                  </a:cubicBezTo>
                  <a:cubicBezTo>
                    <a:pt x="364467" y="179954"/>
                    <a:pt x="364467" y="184468"/>
                    <a:pt x="364303" y="188983"/>
                  </a:cubicBezTo>
                  <a:lnTo>
                    <a:pt x="364303" y="320272"/>
                  </a:lnTo>
                  <a:cubicBezTo>
                    <a:pt x="363963" y="421254"/>
                    <a:pt x="281820" y="502845"/>
                    <a:pt x="180837" y="502505"/>
                  </a:cubicBezTo>
                  <a:cubicBezTo>
                    <a:pt x="149097" y="502392"/>
                    <a:pt x="117935" y="494029"/>
                    <a:pt x="90406" y="478222"/>
                  </a:cubicBezTo>
                  <a:close/>
                  <a:moveTo>
                    <a:pt x="241314" y="424775"/>
                  </a:moveTo>
                  <a:cubicBezTo>
                    <a:pt x="259007" y="414627"/>
                    <a:pt x="273671" y="399964"/>
                    <a:pt x="283819" y="382270"/>
                  </a:cubicBezTo>
                  <a:cubicBezTo>
                    <a:pt x="294157" y="364387"/>
                    <a:pt x="299539" y="344078"/>
                    <a:pt x="299413" y="323416"/>
                  </a:cubicBezTo>
                  <a:lnTo>
                    <a:pt x="299413" y="183827"/>
                  </a:lnTo>
                  <a:cubicBezTo>
                    <a:pt x="299564" y="163165"/>
                    <a:pt x="294181" y="142843"/>
                    <a:pt x="283819" y="124973"/>
                  </a:cubicBezTo>
                  <a:cubicBezTo>
                    <a:pt x="273708" y="107254"/>
                    <a:pt x="259033" y="92579"/>
                    <a:pt x="241314" y="82468"/>
                  </a:cubicBezTo>
                  <a:cubicBezTo>
                    <a:pt x="204832" y="61668"/>
                    <a:pt x="160088" y="61668"/>
                    <a:pt x="123606" y="82468"/>
                  </a:cubicBezTo>
                  <a:cubicBezTo>
                    <a:pt x="105887" y="92579"/>
                    <a:pt x="91212" y="107254"/>
                    <a:pt x="81101" y="124973"/>
                  </a:cubicBezTo>
                  <a:cubicBezTo>
                    <a:pt x="70738" y="142843"/>
                    <a:pt x="65356" y="163165"/>
                    <a:pt x="65507" y="183827"/>
                  </a:cubicBezTo>
                  <a:lnTo>
                    <a:pt x="65507" y="323416"/>
                  </a:lnTo>
                  <a:cubicBezTo>
                    <a:pt x="65381" y="344078"/>
                    <a:pt x="70763" y="364387"/>
                    <a:pt x="81101" y="382270"/>
                  </a:cubicBezTo>
                  <a:cubicBezTo>
                    <a:pt x="91249" y="399964"/>
                    <a:pt x="105913" y="414627"/>
                    <a:pt x="123606" y="424775"/>
                  </a:cubicBezTo>
                  <a:cubicBezTo>
                    <a:pt x="160088" y="445575"/>
                    <a:pt x="204832" y="445575"/>
                    <a:pt x="241314" y="424775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089052B-8A93-4DE7-ACC3-ADEB5B9F02CC}"/>
              </a:ext>
            </a:extLst>
          </p:cNvPr>
          <p:cNvGrpSpPr/>
          <p:nvPr userDrawn="1"/>
        </p:nvGrpSpPr>
        <p:grpSpPr>
          <a:xfrm>
            <a:off x="1660814" y="1731166"/>
            <a:ext cx="3107885" cy="503174"/>
            <a:chOff x="4298776" y="2265278"/>
            <a:chExt cx="3107885" cy="5031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04584B8-B741-40C0-88D4-A5340578D524}"/>
                </a:ext>
              </a:extLst>
            </p:cNvPr>
            <p:cNvSpPr/>
            <p:nvPr/>
          </p:nvSpPr>
          <p:spPr>
            <a:xfrm>
              <a:off x="4298776" y="2270264"/>
              <a:ext cx="639369" cy="487465"/>
            </a:xfrm>
            <a:custGeom>
              <a:avLst/>
              <a:gdLst>
                <a:gd name="connsiteX0" fmla="*/ 2885 w 639369"/>
                <a:gd name="connsiteY0" fmla="*/ 483672 h 487465"/>
                <a:gd name="connsiteX1" fmla="*/ -511 w 639369"/>
                <a:gd name="connsiteY1" fmla="*/ 475247 h 487465"/>
                <a:gd name="connsiteX2" fmla="*/ -511 w 639369"/>
                <a:gd name="connsiteY2" fmla="*/ 22525 h 487465"/>
                <a:gd name="connsiteX3" fmla="*/ 2885 w 639369"/>
                <a:gd name="connsiteY3" fmla="*/ 14100 h 487465"/>
                <a:gd name="connsiteX4" fmla="*/ 11310 w 639369"/>
                <a:gd name="connsiteY4" fmla="*/ 10704 h 487465"/>
                <a:gd name="connsiteX5" fmla="*/ 53313 w 639369"/>
                <a:gd name="connsiteY5" fmla="*/ 10704 h 487465"/>
                <a:gd name="connsiteX6" fmla="*/ 65134 w 639369"/>
                <a:gd name="connsiteY6" fmla="*/ 22022 h 487465"/>
                <a:gd name="connsiteX7" fmla="*/ 65134 w 639369"/>
                <a:gd name="connsiteY7" fmla="*/ 22525 h 487465"/>
                <a:gd name="connsiteX8" fmla="*/ 65134 w 639369"/>
                <a:gd name="connsiteY8" fmla="*/ 67923 h 487465"/>
                <a:gd name="connsiteX9" fmla="*/ 118454 w 639369"/>
                <a:gd name="connsiteY9" fmla="*/ 16992 h 487465"/>
                <a:gd name="connsiteX10" fmla="*/ 192147 w 639369"/>
                <a:gd name="connsiteY10" fmla="*/ -236 h 487465"/>
                <a:gd name="connsiteX11" fmla="*/ 284201 w 639369"/>
                <a:gd name="connsiteY11" fmla="*/ 24915 h 487465"/>
                <a:gd name="connsiteX12" fmla="*/ 340162 w 639369"/>
                <a:gd name="connsiteY12" fmla="*/ 92697 h 487465"/>
                <a:gd name="connsiteX13" fmla="*/ 394740 w 639369"/>
                <a:gd name="connsiteY13" fmla="*/ 24538 h 487465"/>
                <a:gd name="connsiteX14" fmla="*/ 478871 w 639369"/>
                <a:gd name="connsiteY14" fmla="*/ 1021 h 487465"/>
                <a:gd name="connsiteX15" fmla="*/ 594566 w 639369"/>
                <a:gd name="connsiteY15" fmla="*/ 44784 h 487465"/>
                <a:gd name="connsiteX16" fmla="*/ 638707 w 639369"/>
                <a:gd name="connsiteY16" fmla="*/ 159977 h 487465"/>
                <a:gd name="connsiteX17" fmla="*/ 638707 w 639369"/>
                <a:gd name="connsiteY17" fmla="*/ 475373 h 487465"/>
                <a:gd name="connsiteX18" fmla="*/ 627388 w 639369"/>
                <a:gd name="connsiteY18" fmla="*/ 487194 h 487465"/>
                <a:gd name="connsiteX19" fmla="*/ 626886 w 639369"/>
                <a:gd name="connsiteY19" fmla="*/ 487194 h 487465"/>
                <a:gd name="connsiteX20" fmla="*/ 584506 w 639369"/>
                <a:gd name="connsiteY20" fmla="*/ 487194 h 487465"/>
                <a:gd name="connsiteX21" fmla="*/ 572685 w 639369"/>
                <a:gd name="connsiteY21" fmla="*/ 475876 h 487465"/>
                <a:gd name="connsiteX22" fmla="*/ 572685 w 639369"/>
                <a:gd name="connsiteY22" fmla="*/ 475373 h 487465"/>
                <a:gd name="connsiteX23" fmla="*/ 572685 w 639369"/>
                <a:gd name="connsiteY23" fmla="*/ 172426 h 487465"/>
                <a:gd name="connsiteX24" fmla="*/ 544516 w 639369"/>
                <a:gd name="connsiteY24" fmla="*/ 90434 h 487465"/>
                <a:gd name="connsiteX25" fmla="*/ 468433 w 639369"/>
                <a:gd name="connsiteY25" fmla="*/ 62264 h 487465"/>
                <a:gd name="connsiteX26" fmla="*/ 383925 w 639369"/>
                <a:gd name="connsiteY26" fmla="*/ 99237 h 487465"/>
                <a:gd name="connsiteX27" fmla="*/ 351480 w 639369"/>
                <a:gd name="connsiteY27" fmla="*/ 201099 h 487465"/>
                <a:gd name="connsiteX28" fmla="*/ 351480 w 639369"/>
                <a:gd name="connsiteY28" fmla="*/ 475247 h 487465"/>
                <a:gd name="connsiteX29" fmla="*/ 348211 w 639369"/>
                <a:gd name="connsiteY29" fmla="*/ 483672 h 487465"/>
                <a:gd name="connsiteX30" fmla="*/ 339785 w 639369"/>
                <a:gd name="connsiteY30" fmla="*/ 487068 h 487465"/>
                <a:gd name="connsiteX31" fmla="*/ 297657 w 639369"/>
                <a:gd name="connsiteY31" fmla="*/ 487068 h 487465"/>
                <a:gd name="connsiteX32" fmla="*/ 289231 w 639369"/>
                <a:gd name="connsiteY32" fmla="*/ 483672 h 487465"/>
                <a:gd name="connsiteX33" fmla="*/ 285961 w 639369"/>
                <a:gd name="connsiteY33" fmla="*/ 475247 h 487465"/>
                <a:gd name="connsiteX34" fmla="*/ 285961 w 639369"/>
                <a:gd name="connsiteY34" fmla="*/ 171421 h 487465"/>
                <a:gd name="connsiteX35" fmla="*/ 257792 w 639369"/>
                <a:gd name="connsiteY35" fmla="*/ 89302 h 487465"/>
                <a:gd name="connsiteX36" fmla="*/ 181584 w 639369"/>
                <a:gd name="connsiteY36" fmla="*/ 61133 h 487465"/>
                <a:gd name="connsiteX37" fmla="*/ 97076 w 639369"/>
                <a:gd name="connsiteY37" fmla="*/ 98230 h 487465"/>
                <a:gd name="connsiteX38" fmla="*/ 64756 w 639369"/>
                <a:gd name="connsiteY38" fmla="*/ 199967 h 487465"/>
                <a:gd name="connsiteX39" fmla="*/ 64756 w 639369"/>
                <a:gd name="connsiteY39" fmla="*/ 474996 h 487465"/>
                <a:gd name="connsiteX40" fmla="*/ 53439 w 639369"/>
                <a:gd name="connsiteY40" fmla="*/ 486816 h 487465"/>
                <a:gd name="connsiteX41" fmla="*/ 52935 w 639369"/>
                <a:gd name="connsiteY41" fmla="*/ 486816 h 487465"/>
                <a:gd name="connsiteX42" fmla="*/ 10933 w 639369"/>
                <a:gd name="connsiteY42" fmla="*/ 486816 h 487465"/>
                <a:gd name="connsiteX43" fmla="*/ 2885 w 639369"/>
                <a:gd name="connsiteY43" fmla="*/ 483672 h 48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9369" h="487465">
                  <a:moveTo>
                    <a:pt x="2885" y="483672"/>
                  </a:moveTo>
                  <a:cubicBezTo>
                    <a:pt x="621" y="481459"/>
                    <a:pt x="-612" y="478404"/>
                    <a:pt x="-511" y="475247"/>
                  </a:cubicBezTo>
                  <a:lnTo>
                    <a:pt x="-511" y="22525"/>
                  </a:lnTo>
                  <a:cubicBezTo>
                    <a:pt x="-612" y="19369"/>
                    <a:pt x="621" y="16313"/>
                    <a:pt x="2885" y="14100"/>
                  </a:cubicBezTo>
                  <a:cubicBezTo>
                    <a:pt x="5085" y="11823"/>
                    <a:pt x="8154" y="10591"/>
                    <a:pt x="11310" y="10704"/>
                  </a:cubicBezTo>
                  <a:lnTo>
                    <a:pt x="53313" y="10704"/>
                  </a:lnTo>
                  <a:cubicBezTo>
                    <a:pt x="59701" y="10566"/>
                    <a:pt x="64996" y="15634"/>
                    <a:pt x="65134" y="22022"/>
                  </a:cubicBezTo>
                  <a:cubicBezTo>
                    <a:pt x="65134" y="22186"/>
                    <a:pt x="65134" y="22362"/>
                    <a:pt x="65134" y="22525"/>
                  </a:cubicBezTo>
                  <a:lnTo>
                    <a:pt x="65134" y="67923"/>
                  </a:lnTo>
                  <a:cubicBezTo>
                    <a:pt x="77785" y="46293"/>
                    <a:pt x="96258" y="28637"/>
                    <a:pt x="118454" y="16992"/>
                  </a:cubicBezTo>
                  <a:cubicBezTo>
                    <a:pt x="141267" y="5372"/>
                    <a:pt x="166556" y="-538"/>
                    <a:pt x="192147" y="-236"/>
                  </a:cubicBezTo>
                  <a:cubicBezTo>
                    <a:pt x="224618" y="-878"/>
                    <a:pt x="256572" y="7850"/>
                    <a:pt x="284201" y="24915"/>
                  </a:cubicBezTo>
                  <a:cubicBezTo>
                    <a:pt x="309729" y="40823"/>
                    <a:pt x="329372" y="64616"/>
                    <a:pt x="340162" y="92697"/>
                  </a:cubicBezTo>
                  <a:cubicBezTo>
                    <a:pt x="350524" y="64679"/>
                    <a:pt x="369665" y="40772"/>
                    <a:pt x="394740" y="24538"/>
                  </a:cubicBezTo>
                  <a:cubicBezTo>
                    <a:pt x="419904" y="8705"/>
                    <a:pt x="449143" y="531"/>
                    <a:pt x="478871" y="1021"/>
                  </a:cubicBezTo>
                  <a:cubicBezTo>
                    <a:pt x="521791" y="-802"/>
                    <a:pt x="563592" y="15005"/>
                    <a:pt x="594566" y="44784"/>
                  </a:cubicBezTo>
                  <a:cubicBezTo>
                    <a:pt x="624597" y="75418"/>
                    <a:pt x="640568" y="117119"/>
                    <a:pt x="638707" y="159977"/>
                  </a:cubicBezTo>
                  <a:lnTo>
                    <a:pt x="638707" y="475373"/>
                  </a:lnTo>
                  <a:cubicBezTo>
                    <a:pt x="638845" y="481761"/>
                    <a:pt x="633778" y="487055"/>
                    <a:pt x="627388" y="487194"/>
                  </a:cubicBezTo>
                  <a:cubicBezTo>
                    <a:pt x="627225" y="487194"/>
                    <a:pt x="627049" y="487194"/>
                    <a:pt x="626886" y="487194"/>
                  </a:cubicBezTo>
                  <a:lnTo>
                    <a:pt x="584506" y="487194"/>
                  </a:lnTo>
                  <a:cubicBezTo>
                    <a:pt x="578118" y="487332"/>
                    <a:pt x="572823" y="482264"/>
                    <a:pt x="572685" y="475876"/>
                  </a:cubicBezTo>
                  <a:cubicBezTo>
                    <a:pt x="572685" y="475712"/>
                    <a:pt x="572685" y="475536"/>
                    <a:pt x="572685" y="475373"/>
                  </a:cubicBezTo>
                  <a:lnTo>
                    <a:pt x="572685" y="172426"/>
                  </a:lnTo>
                  <a:cubicBezTo>
                    <a:pt x="572685" y="136586"/>
                    <a:pt x="563379" y="109548"/>
                    <a:pt x="544516" y="90434"/>
                  </a:cubicBezTo>
                  <a:cubicBezTo>
                    <a:pt x="524080" y="71017"/>
                    <a:pt x="496577" y="60831"/>
                    <a:pt x="468433" y="62264"/>
                  </a:cubicBezTo>
                  <a:cubicBezTo>
                    <a:pt x="436114" y="61158"/>
                    <a:pt x="405040" y="74752"/>
                    <a:pt x="383925" y="99237"/>
                  </a:cubicBezTo>
                  <a:cubicBezTo>
                    <a:pt x="362295" y="124388"/>
                    <a:pt x="351480" y="157839"/>
                    <a:pt x="351480" y="201099"/>
                  </a:cubicBezTo>
                  <a:lnTo>
                    <a:pt x="351480" y="475247"/>
                  </a:lnTo>
                  <a:cubicBezTo>
                    <a:pt x="351543" y="478378"/>
                    <a:pt x="350374" y="481409"/>
                    <a:pt x="348211" y="483672"/>
                  </a:cubicBezTo>
                  <a:cubicBezTo>
                    <a:pt x="345985" y="485911"/>
                    <a:pt x="342942" y="487131"/>
                    <a:pt x="339785" y="487068"/>
                  </a:cubicBezTo>
                  <a:lnTo>
                    <a:pt x="297657" y="487068"/>
                  </a:lnTo>
                  <a:cubicBezTo>
                    <a:pt x="294500" y="487131"/>
                    <a:pt x="291457" y="485911"/>
                    <a:pt x="289231" y="483672"/>
                  </a:cubicBezTo>
                  <a:cubicBezTo>
                    <a:pt x="287068" y="481409"/>
                    <a:pt x="285898" y="478378"/>
                    <a:pt x="285961" y="475247"/>
                  </a:cubicBezTo>
                  <a:lnTo>
                    <a:pt x="285961" y="171421"/>
                  </a:lnTo>
                  <a:cubicBezTo>
                    <a:pt x="285961" y="135454"/>
                    <a:pt x="276530" y="108543"/>
                    <a:pt x="257792" y="89302"/>
                  </a:cubicBezTo>
                  <a:cubicBezTo>
                    <a:pt x="237294" y="69910"/>
                    <a:pt x="209766" y="59724"/>
                    <a:pt x="181584" y="61133"/>
                  </a:cubicBezTo>
                  <a:cubicBezTo>
                    <a:pt x="149265" y="60126"/>
                    <a:pt x="118216" y="73759"/>
                    <a:pt x="97076" y="98230"/>
                  </a:cubicBezTo>
                  <a:cubicBezTo>
                    <a:pt x="75446" y="123382"/>
                    <a:pt x="64756" y="156833"/>
                    <a:pt x="64756" y="199967"/>
                  </a:cubicBezTo>
                  <a:lnTo>
                    <a:pt x="64756" y="474996"/>
                  </a:lnTo>
                  <a:cubicBezTo>
                    <a:pt x="64895" y="481384"/>
                    <a:pt x="59827" y="486678"/>
                    <a:pt x="53439" y="486816"/>
                  </a:cubicBezTo>
                  <a:cubicBezTo>
                    <a:pt x="53275" y="486816"/>
                    <a:pt x="53099" y="486816"/>
                    <a:pt x="52935" y="486816"/>
                  </a:cubicBezTo>
                  <a:lnTo>
                    <a:pt x="10933" y="486816"/>
                  </a:lnTo>
                  <a:cubicBezTo>
                    <a:pt x="7940" y="486892"/>
                    <a:pt x="5035" y="485760"/>
                    <a:pt x="2885" y="483672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6C6C6FD-39E0-4BCA-A31D-E8122D775F07}"/>
                </a:ext>
              </a:extLst>
            </p:cNvPr>
            <p:cNvSpPr/>
            <p:nvPr/>
          </p:nvSpPr>
          <p:spPr>
            <a:xfrm>
              <a:off x="5059729" y="2265278"/>
              <a:ext cx="364942" cy="502700"/>
            </a:xfrm>
            <a:custGeom>
              <a:avLst/>
              <a:gdLst>
                <a:gd name="connsiteX0" fmla="*/ 90532 w 364942"/>
                <a:gd name="connsiteY0" fmla="*/ 478222 h 502700"/>
                <a:gd name="connsiteX1" fmla="*/ -389 w 364942"/>
                <a:gd name="connsiteY1" fmla="*/ 319644 h 502700"/>
                <a:gd name="connsiteX2" fmla="*/ -389 w 364942"/>
                <a:gd name="connsiteY2" fmla="*/ 188983 h 502700"/>
                <a:gd name="connsiteX3" fmla="*/ 175179 w 364942"/>
                <a:gd name="connsiteY3" fmla="*/ -142 h 502700"/>
                <a:gd name="connsiteX4" fmla="*/ 364303 w 364942"/>
                <a:gd name="connsiteY4" fmla="*/ 175439 h 502700"/>
                <a:gd name="connsiteX5" fmla="*/ 364303 w 364942"/>
                <a:gd name="connsiteY5" fmla="*/ 188983 h 502700"/>
                <a:gd name="connsiteX6" fmla="*/ 364303 w 364942"/>
                <a:gd name="connsiteY6" fmla="*/ 320272 h 502700"/>
                <a:gd name="connsiteX7" fmla="*/ 180763 w 364942"/>
                <a:gd name="connsiteY7" fmla="*/ 502430 h 502700"/>
                <a:gd name="connsiteX8" fmla="*/ 90532 w 364942"/>
                <a:gd name="connsiteY8" fmla="*/ 478222 h 502700"/>
                <a:gd name="connsiteX9" fmla="*/ 241439 w 364942"/>
                <a:gd name="connsiteY9" fmla="*/ 424775 h 502700"/>
                <a:gd name="connsiteX10" fmla="*/ 283945 w 364942"/>
                <a:gd name="connsiteY10" fmla="*/ 382270 h 502700"/>
                <a:gd name="connsiteX11" fmla="*/ 299539 w 364942"/>
                <a:gd name="connsiteY11" fmla="*/ 323416 h 502700"/>
                <a:gd name="connsiteX12" fmla="*/ 299539 w 364942"/>
                <a:gd name="connsiteY12" fmla="*/ 183827 h 502700"/>
                <a:gd name="connsiteX13" fmla="*/ 283945 w 364942"/>
                <a:gd name="connsiteY13" fmla="*/ 124973 h 502700"/>
                <a:gd name="connsiteX14" fmla="*/ 241439 w 364942"/>
                <a:gd name="connsiteY14" fmla="*/ 82468 h 502700"/>
                <a:gd name="connsiteX15" fmla="*/ 123732 w 364942"/>
                <a:gd name="connsiteY15" fmla="*/ 82468 h 502700"/>
                <a:gd name="connsiteX16" fmla="*/ 65633 w 364942"/>
                <a:gd name="connsiteY16" fmla="*/ 183827 h 502700"/>
                <a:gd name="connsiteX17" fmla="*/ 65633 w 364942"/>
                <a:gd name="connsiteY17" fmla="*/ 323416 h 502700"/>
                <a:gd name="connsiteX18" fmla="*/ 123732 w 364942"/>
                <a:gd name="connsiteY18" fmla="*/ 424775 h 502700"/>
                <a:gd name="connsiteX19" fmla="*/ 241439 w 364942"/>
                <a:gd name="connsiteY19" fmla="*/ 424775 h 5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4942" h="502700">
                  <a:moveTo>
                    <a:pt x="90532" y="478222"/>
                  </a:moveTo>
                  <a:cubicBezTo>
                    <a:pt x="34156" y="445311"/>
                    <a:pt x="-464" y="384923"/>
                    <a:pt x="-389" y="319644"/>
                  </a:cubicBezTo>
                  <a:lnTo>
                    <a:pt x="-389" y="188983"/>
                  </a:lnTo>
                  <a:cubicBezTo>
                    <a:pt x="-4124" y="88278"/>
                    <a:pt x="74474" y="3606"/>
                    <a:pt x="175179" y="-142"/>
                  </a:cubicBezTo>
                  <a:cubicBezTo>
                    <a:pt x="275884" y="-3876"/>
                    <a:pt x="360568" y="74734"/>
                    <a:pt x="364303" y="175439"/>
                  </a:cubicBezTo>
                  <a:cubicBezTo>
                    <a:pt x="364467" y="179954"/>
                    <a:pt x="364467" y="184468"/>
                    <a:pt x="364303" y="188983"/>
                  </a:cubicBezTo>
                  <a:lnTo>
                    <a:pt x="364303" y="320272"/>
                  </a:lnTo>
                  <a:cubicBezTo>
                    <a:pt x="363926" y="421254"/>
                    <a:pt x="281744" y="502807"/>
                    <a:pt x="180763" y="502430"/>
                  </a:cubicBezTo>
                  <a:cubicBezTo>
                    <a:pt x="149097" y="502304"/>
                    <a:pt x="118010" y="493967"/>
                    <a:pt x="90532" y="478222"/>
                  </a:cubicBezTo>
                  <a:close/>
                  <a:moveTo>
                    <a:pt x="241439" y="424775"/>
                  </a:moveTo>
                  <a:cubicBezTo>
                    <a:pt x="259134" y="414627"/>
                    <a:pt x="273796" y="399964"/>
                    <a:pt x="283945" y="382270"/>
                  </a:cubicBezTo>
                  <a:cubicBezTo>
                    <a:pt x="294282" y="364387"/>
                    <a:pt x="299665" y="344078"/>
                    <a:pt x="299539" y="323416"/>
                  </a:cubicBezTo>
                  <a:lnTo>
                    <a:pt x="299539" y="183827"/>
                  </a:lnTo>
                  <a:cubicBezTo>
                    <a:pt x="299690" y="163165"/>
                    <a:pt x="294308" y="142843"/>
                    <a:pt x="283945" y="124973"/>
                  </a:cubicBezTo>
                  <a:cubicBezTo>
                    <a:pt x="273835" y="107254"/>
                    <a:pt x="259158" y="92579"/>
                    <a:pt x="241439" y="82468"/>
                  </a:cubicBezTo>
                  <a:cubicBezTo>
                    <a:pt x="204958" y="61668"/>
                    <a:pt x="160214" y="61668"/>
                    <a:pt x="123732" y="82468"/>
                  </a:cubicBezTo>
                  <a:cubicBezTo>
                    <a:pt x="87577" y="103368"/>
                    <a:pt x="65394" y="142064"/>
                    <a:pt x="65633" y="183827"/>
                  </a:cubicBezTo>
                  <a:lnTo>
                    <a:pt x="65633" y="323416"/>
                  </a:lnTo>
                  <a:cubicBezTo>
                    <a:pt x="65394" y="365179"/>
                    <a:pt x="87577" y="403875"/>
                    <a:pt x="123732" y="424775"/>
                  </a:cubicBezTo>
                  <a:cubicBezTo>
                    <a:pt x="160214" y="445575"/>
                    <a:pt x="204958" y="445575"/>
                    <a:pt x="241439" y="424775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6000E0-EEBA-42DA-B517-38BFEBC83B81}"/>
                </a:ext>
              </a:extLst>
            </p:cNvPr>
            <p:cNvSpPr/>
            <p:nvPr/>
          </p:nvSpPr>
          <p:spPr>
            <a:xfrm>
              <a:off x="5509177" y="2276679"/>
              <a:ext cx="321692" cy="481174"/>
            </a:xfrm>
            <a:custGeom>
              <a:avLst/>
              <a:gdLst>
                <a:gd name="connsiteX0" fmla="*/ 2885 w 321692"/>
                <a:gd name="connsiteY0" fmla="*/ 477258 h 481174"/>
                <a:gd name="connsiteX1" fmla="*/ -511 w 321692"/>
                <a:gd name="connsiteY1" fmla="*/ 468833 h 481174"/>
                <a:gd name="connsiteX2" fmla="*/ -511 w 321692"/>
                <a:gd name="connsiteY2" fmla="*/ 430100 h 481174"/>
                <a:gd name="connsiteX3" fmla="*/ 2885 w 321692"/>
                <a:gd name="connsiteY3" fmla="*/ 421674 h 481174"/>
                <a:gd name="connsiteX4" fmla="*/ 11310 w 321692"/>
                <a:gd name="connsiteY4" fmla="*/ 418404 h 481174"/>
                <a:gd name="connsiteX5" fmla="*/ 81104 w 321692"/>
                <a:gd name="connsiteY5" fmla="*/ 418404 h 481174"/>
                <a:gd name="connsiteX6" fmla="*/ 81104 w 321692"/>
                <a:gd name="connsiteY6" fmla="*/ 64401 h 481174"/>
                <a:gd name="connsiteX7" fmla="*/ 11310 w 321692"/>
                <a:gd name="connsiteY7" fmla="*/ 64401 h 481174"/>
                <a:gd name="connsiteX8" fmla="*/ -511 w 321692"/>
                <a:gd name="connsiteY8" fmla="*/ 53083 h 481174"/>
                <a:gd name="connsiteX9" fmla="*/ -511 w 321692"/>
                <a:gd name="connsiteY9" fmla="*/ 52580 h 481174"/>
                <a:gd name="connsiteX10" fmla="*/ -511 w 321692"/>
                <a:gd name="connsiteY10" fmla="*/ 16488 h 481174"/>
                <a:gd name="connsiteX11" fmla="*/ 10807 w 321692"/>
                <a:gd name="connsiteY11" fmla="*/ 4667 h 481174"/>
                <a:gd name="connsiteX12" fmla="*/ 11310 w 321692"/>
                <a:gd name="connsiteY12" fmla="*/ 4667 h 481174"/>
                <a:gd name="connsiteX13" fmla="*/ 116065 w 321692"/>
                <a:gd name="connsiteY13" fmla="*/ 4667 h 481174"/>
                <a:gd name="connsiteX14" fmla="*/ 146372 w 321692"/>
                <a:gd name="connsiteY14" fmla="*/ 34974 h 481174"/>
                <a:gd name="connsiteX15" fmla="*/ 146372 w 321692"/>
                <a:gd name="connsiteY15" fmla="*/ 76977 h 481174"/>
                <a:gd name="connsiteX16" fmla="*/ 195040 w 321692"/>
                <a:gd name="connsiteY16" fmla="*/ 39250 h 481174"/>
                <a:gd name="connsiteX17" fmla="*/ 244336 w 321692"/>
                <a:gd name="connsiteY17" fmla="*/ 7811 h 481174"/>
                <a:gd name="connsiteX18" fmla="*/ 284201 w 321692"/>
                <a:gd name="connsiteY18" fmla="*/ -237 h 481174"/>
                <a:gd name="connsiteX19" fmla="*/ 309352 w 321692"/>
                <a:gd name="connsiteY19" fmla="*/ -237 h 481174"/>
                <a:gd name="connsiteX20" fmla="*/ 318155 w 321692"/>
                <a:gd name="connsiteY20" fmla="*/ 3158 h 481174"/>
                <a:gd name="connsiteX21" fmla="*/ 321173 w 321692"/>
                <a:gd name="connsiteY21" fmla="*/ 11584 h 481174"/>
                <a:gd name="connsiteX22" fmla="*/ 321173 w 321692"/>
                <a:gd name="connsiteY22" fmla="*/ 52706 h 481174"/>
                <a:gd name="connsiteX23" fmla="*/ 309855 w 321692"/>
                <a:gd name="connsiteY23" fmla="*/ 64527 h 481174"/>
                <a:gd name="connsiteX24" fmla="*/ 309352 w 321692"/>
                <a:gd name="connsiteY24" fmla="*/ 64527 h 481174"/>
                <a:gd name="connsiteX25" fmla="*/ 290866 w 321692"/>
                <a:gd name="connsiteY25" fmla="*/ 64527 h 481174"/>
                <a:gd name="connsiteX26" fmla="*/ 251378 w 321692"/>
                <a:gd name="connsiteY26" fmla="*/ 73330 h 481174"/>
                <a:gd name="connsiteX27" fmla="*/ 195795 w 321692"/>
                <a:gd name="connsiteY27" fmla="*/ 111686 h 481174"/>
                <a:gd name="connsiteX28" fmla="*/ 146247 w 321692"/>
                <a:gd name="connsiteY28" fmla="*/ 151173 h 481174"/>
                <a:gd name="connsiteX29" fmla="*/ 146247 w 321692"/>
                <a:gd name="connsiteY29" fmla="*/ 418656 h 481174"/>
                <a:gd name="connsiteX30" fmla="*/ 243708 w 321692"/>
                <a:gd name="connsiteY30" fmla="*/ 418656 h 481174"/>
                <a:gd name="connsiteX31" fmla="*/ 252133 w 321692"/>
                <a:gd name="connsiteY31" fmla="*/ 421926 h 481174"/>
                <a:gd name="connsiteX32" fmla="*/ 255529 w 321692"/>
                <a:gd name="connsiteY32" fmla="*/ 430351 h 481174"/>
                <a:gd name="connsiteX33" fmla="*/ 255529 w 321692"/>
                <a:gd name="connsiteY33" fmla="*/ 469084 h 481174"/>
                <a:gd name="connsiteX34" fmla="*/ 244210 w 321692"/>
                <a:gd name="connsiteY34" fmla="*/ 480905 h 481174"/>
                <a:gd name="connsiteX35" fmla="*/ 243708 w 321692"/>
                <a:gd name="connsiteY35" fmla="*/ 480905 h 481174"/>
                <a:gd name="connsiteX36" fmla="*/ 11184 w 321692"/>
                <a:gd name="connsiteY36" fmla="*/ 480905 h 481174"/>
                <a:gd name="connsiteX37" fmla="*/ 2885 w 321692"/>
                <a:gd name="connsiteY37" fmla="*/ 477258 h 4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1692" h="481174">
                  <a:moveTo>
                    <a:pt x="2885" y="477258"/>
                  </a:moveTo>
                  <a:cubicBezTo>
                    <a:pt x="621" y="475045"/>
                    <a:pt x="-612" y="471989"/>
                    <a:pt x="-511" y="468833"/>
                  </a:cubicBezTo>
                  <a:lnTo>
                    <a:pt x="-511" y="430100"/>
                  </a:lnTo>
                  <a:cubicBezTo>
                    <a:pt x="-574" y="426943"/>
                    <a:pt x="646" y="423900"/>
                    <a:pt x="2885" y="421674"/>
                  </a:cubicBezTo>
                  <a:cubicBezTo>
                    <a:pt x="5148" y="419511"/>
                    <a:pt x="8179" y="418329"/>
                    <a:pt x="11310" y="418404"/>
                  </a:cubicBezTo>
                  <a:lnTo>
                    <a:pt x="81104" y="418404"/>
                  </a:lnTo>
                  <a:lnTo>
                    <a:pt x="81104" y="64401"/>
                  </a:lnTo>
                  <a:lnTo>
                    <a:pt x="11310" y="64401"/>
                  </a:lnTo>
                  <a:cubicBezTo>
                    <a:pt x="4922" y="64539"/>
                    <a:pt x="-372" y="59472"/>
                    <a:pt x="-511" y="53083"/>
                  </a:cubicBezTo>
                  <a:cubicBezTo>
                    <a:pt x="-511" y="52920"/>
                    <a:pt x="-511" y="52744"/>
                    <a:pt x="-511" y="52580"/>
                  </a:cubicBezTo>
                  <a:lnTo>
                    <a:pt x="-511" y="16488"/>
                  </a:lnTo>
                  <a:cubicBezTo>
                    <a:pt x="-649" y="10100"/>
                    <a:pt x="4419" y="4805"/>
                    <a:pt x="10807" y="4667"/>
                  </a:cubicBezTo>
                  <a:cubicBezTo>
                    <a:pt x="10971" y="4667"/>
                    <a:pt x="11134" y="4667"/>
                    <a:pt x="11310" y="4667"/>
                  </a:cubicBezTo>
                  <a:lnTo>
                    <a:pt x="116065" y="4667"/>
                  </a:lnTo>
                  <a:cubicBezTo>
                    <a:pt x="132803" y="4667"/>
                    <a:pt x="146372" y="18236"/>
                    <a:pt x="146372" y="34974"/>
                  </a:cubicBezTo>
                  <a:lnTo>
                    <a:pt x="146372" y="76977"/>
                  </a:lnTo>
                  <a:lnTo>
                    <a:pt x="195040" y="39250"/>
                  </a:lnTo>
                  <a:cubicBezTo>
                    <a:pt x="210130" y="26813"/>
                    <a:pt x="226692" y="16249"/>
                    <a:pt x="244336" y="7811"/>
                  </a:cubicBezTo>
                  <a:cubicBezTo>
                    <a:pt x="256937" y="2441"/>
                    <a:pt x="270506" y="-300"/>
                    <a:pt x="284201" y="-237"/>
                  </a:cubicBezTo>
                  <a:lnTo>
                    <a:pt x="309352" y="-237"/>
                  </a:lnTo>
                  <a:cubicBezTo>
                    <a:pt x="312647" y="-489"/>
                    <a:pt x="315878" y="756"/>
                    <a:pt x="318155" y="3158"/>
                  </a:cubicBezTo>
                  <a:cubicBezTo>
                    <a:pt x="320154" y="5497"/>
                    <a:pt x="321236" y="8503"/>
                    <a:pt x="321173" y="11584"/>
                  </a:cubicBezTo>
                  <a:lnTo>
                    <a:pt x="321173" y="52706"/>
                  </a:lnTo>
                  <a:cubicBezTo>
                    <a:pt x="321311" y="59094"/>
                    <a:pt x="316244" y="64389"/>
                    <a:pt x="309855" y="64527"/>
                  </a:cubicBezTo>
                  <a:cubicBezTo>
                    <a:pt x="309691" y="64527"/>
                    <a:pt x="309515" y="64527"/>
                    <a:pt x="309352" y="64527"/>
                  </a:cubicBezTo>
                  <a:lnTo>
                    <a:pt x="290866" y="64527"/>
                  </a:lnTo>
                  <a:cubicBezTo>
                    <a:pt x="277209" y="64414"/>
                    <a:pt x="263702" y="67432"/>
                    <a:pt x="251378" y="73330"/>
                  </a:cubicBezTo>
                  <a:cubicBezTo>
                    <a:pt x="231584" y="84170"/>
                    <a:pt x="212960" y="97022"/>
                    <a:pt x="195795" y="111686"/>
                  </a:cubicBezTo>
                  <a:lnTo>
                    <a:pt x="146247" y="151173"/>
                  </a:lnTo>
                  <a:lnTo>
                    <a:pt x="146247" y="418656"/>
                  </a:lnTo>
                  <a:lnTo>
                    <a:pt x="243708" y="418656"/>
                  </a:lnTo>
                  <a:cubicBezTo>
                    <a:pt x="246838" y="418593"/>
                    <a:pt x="249869" y="419763"/>
                    <a:pt x="252133" y="421926"/>
                  </a:cubicBezTo>
                  <a:cubicBezTo>
                    <a:pt x="254371" y="424151"/>
                    <a:pt x="255591" y="427195"/>
                    <a:pt x="255529" y="430351"/>
                  </a:cubicBezTo>
                  <a:lnTo>
                    <a:pt x="255529" y="469084"/>
                  </a:lnTo>
                  <a:cubicBezTo>
                    <a:pt x="255667" y="475472"/>
                    <a:pt x="250599" y="480767"/>
                    <a:pt x="244210" y="480905"/>
                  </a:cubicBezTo>
                  <a:cubicBezTo>
                    <a:pt x="244047" y="480905"/>
                    <a:pt x="243883" y="480905"/>
                    <a:pt x="243708" y="480905"/>
                  </a:cubicBezTo>
                  <a:lnTo>
                    <a:pt x="11184" y="480905"/>
                  </a:lnTo>
                  <a:cubicBezTo>
                    <a:pt x="8028" y="480905"/>
                    <a:pt x="5022" y="479572"/>
                    <a:pt x="2885" y="477258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D99187-5E03-4BC6-8D83-9544FFEBE9E1}"/>
                </a:ext>
              </a:extLst>
            </p:cNvPr>
            <p:cNvSpPr/>
            <p:nvPr/>
          </p:nvSpPr>
          <p:spPr>
            <a:xfrm>
              <a:off x="5899021" y="2276682"/>
              <a:ext cx="321696" cy="481171"/>
            </a:xfrm>
            <a:custGeom>
              <a:avLst/>
              <a:gdLst>
                <a:gd name="connsiteX0" fmla="*/ 2885 w 321696"/>
                <a:gd name="connsiteY0" fmla="*/ 477255 h 481171"/>
                <a:gd name="connsiteX1" fmla="*/ -511 w 321696"/>
                <a:gd name="connsiteY1" fmla="*/ 468830 h 481171"/>
                <a:gd name="connsiteX2" fmla="*/ -511 w 321696"/>
                <a:gd name="connsiteY2" fmla="*/ 430097 h 481171"/>
                <a:gd name="connsiteX3" fmla="*/ 10681 w 321696"/>
                <a:gd name="connsiteY3" fmla="*/ 418402 h 481171"/>
                <a:gd name="connsiteX4" fmla="*/ 11184 w 321696"/>
                <a:gd name="connsiteY4" fmla="*/ 418402 h 481171"/>
                <a:gd name="connsiteX5" fmla="*/ 81104 w 321696"/>
                <a:gd name="connsiteY5" fmla="*/ 418402 h 481171"/>
                <a:gd name="connsiteX6" fmla="*/ 81104 w 321696"/>
                <a:gd name="connsiteY6" fmla="*/ 64398 h 481171"/>
                <a:gd name="connsiteX7" fmla="*/ 11184 w 321696"/>
                <a:gd name="connsiteY7" fmla="*/ 64398 h 481171"/>
                <a:gd name="connsiteX8" fmla="*/ 2885 w 321696"/>
                <a:gd name="connsiteY8" fmla="*/ 61003 h 481171"/>
                <a:gd name="connsiteX9" fmla="*/ -511 w 321696"/>
                <a:gd name="connsiteY9" fmla="*/ 52577 h 481171"/>
                <a:gd name="connsiteX10" fmla="*/ -511 w 321696"/>
                <a:gd name="connsiteY10" fmla="*/ 16485 h 481171"/>
                <a:gd name="connsiteX11" fmla="*/ 2885 w 321696"/>
                <a:gd name="connsiteY11" fmla="*/ 8060 h 481171"/>
                <a:gd name="connsiteX12" fmla="*/ 11184 w 321696"/>
                <a:gd name="connsiteY12" fmla="*/ 4664 h 481171"/>
                <a:gd name="connsiteX13" fmla="*/ 116065 w 321696"/>
                <a:gd name="connsiteY13" fmla="*/ 4664 h 481171"/>
                <a:gd name="connsiteX14" fmla="*/ 137569 w 321696"/>
                <a:gd name="connsiteY14" fmla="*/ 13467 h 481171"/>
                <a:gd name="connsiteX15" fmla="*/ 146372 w 321696"/>
                <a:gd name="connsiteY15" fmla="*/ 34972 h 481171"/>
                <a:gd name="connsiteX16" fmla="*/ 146372 w 321696"/>
                <a:gd name="connsiteY16" fmla="*/ 76974 h 481171"/>
                <a:gd name="connsiteX17" fmla="*/ 195165 w 321696"/>
                <a:gd name="connsiteY17" fmla="*/ 39247 h 481171"/>
                <a:gd name="connsiteX18" fmla="*/ 244336 w 321696"/>
                <a:gd name="connsiteY18" fmla="*/ 7808 h 481171"/>
                <a:gd name="connsiteX19" fmla="*/ 284327 w 321696"/>
                <a:gd name="connsiteY19" fmla="*/ -240 h 481171"/>
                <a:gd name="connsiteX20" fmla="*/ 309478 w 321696"/>
                <a:gd name="connsiteY20" fmla="*/ -240 h 481171"/>
                <a:gd name="connsiteX21" fmla="*/ 318281 w 321696"/>
                <a:gd name="connsiteY21" fmla="*/ 3155 h 481171"/>
                <a:gd name="connsiteX22" fmla="*/ 321173 w 321696"/>
                <a:gd name="connsiteY22" fmla="*/ 11581 h 481171"/>
                <a:gd name="connsiteX23" fmla="*/ 321173 w 321696"/>
                <a:gd name="connsiteY23" fmla="*/ 52703 h 481171"/>
                <a:gd name="connsiteX24" fmla="*/ 317903 w 321696"/>
                <a:gd name="connsiteY24" fmla="*/ 61129 h 481171"/>
                <a:gd name="connsiteX25" fmla="*/ 309478 w 321696"/>
                <a:gd name="connsiteY25" fmla="*/ 64524 h 481171"/>
                <a:gd name="connsiteX26" fmla="*/ 290866 w 321696"/>
                <a:gd name="connsiteY26" fmla="*/ 64524 h 481171"/>
                <a:gd name="connsiteX27" fmla="*/ 251253 w 321696"/>
                <a:gd name="connsiteY27" fmla="*/ 73327 h 481171"/>
                <a:gd name="connsiteX28" fmla="*/ 195795 w 321696"/>
                <a:gd name="connsiteY28" fmla="*/ 111683 h 481171"/>
                <a:gd name="connsiteX29" fmla="*/ 145492 w 321696"/>
                <a:gd name="connsiteY29" fmla="*/ 151170 h 481171"/>
                <a:gd name="connsiteX30" fmla="*/ 145492 w 321696"/>
                <a:gd name="connsiteY30" fmla="*/ 418653 h 481171"/>
                <a:gd name="connsiteX31" fmla="*/ 243078 w 321696"/>
                <a:gd name="connsiteY31" fmla="*/ 418653 h 481171"/>
                <a:gd name="connsiteX32" fmla="*/ 251504 w 321696"/>
                <a:gd name="connsiteY32" fmla="*/ 421923 h 481171"/>
                <a:gd name="connsiteX33" fmla="*/ 254899 w 321696"/>
                <a:gd name="connsiteY33" fmla="*/ 430348 h 481171"/>
                <a:gd name="connsiteX34" fmla="*/ 254899 w 321696"/>
                <a:gd name="connsiteY34" fmla="*/ 469081 h 481171"/>
                <a:gd name="connsiteX35" fmla="*/ 243582 w 321696"/>
                <a:gd name="connsiteY35" fmla="*/ 480902 h 481171"/>
                <a:gd name="connsiteX36" fmla="*/ 243078 w 321696"/>
                <a:gd name="connsiteY36" fmla="*/ 480902 h 481171"/>
                <a:gd name="connsiteX37" fmla="*/ 10681 w 321696"/>
                <a:gd name="connsiteY37" fmla="*/ 480902 h 481171"/>
                <a:gd name="connsiteX38" fmla="*/ 2885 w 321696"/>
                <a:gd name="connsiteY38" fmla="*/ 477255 h 48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1696" h="481171">
                  <a:moveTo>
                    <a:pt x="2885" y="477255"/>
                  </a:moveTo>
                  <a:cubicBezTo>
                    <a:pt x="621" y="475042"/>
                    <a:pt x="-612" y="471986"/>
                    <a:pt x="-511" y="468830"/>
                  </a:cubicBezTo>
                  <a:lnTo>
                    <a:pt x="-511" y="430097"/>
                  </a:lnTo>
                  <a:cubicBezTo>
                    <a:pt x="-649" y="423784"/>
                    <a:pt x="4356" y="418540"/>
                    <a:pt x="10681" y="418402"/>
                  </a:cubicBezTo>
                  <a:cubicBezTo>
                    <a:pt x="10845" y="418402"/>
                    <a:pt x="11008" y="418402"/>
                    <a:pt x="11184" y="418402"/>
                  </a:cubicBezTo>
                  <a:lnTo>
                    <a:pt x="81104" y="418402"/>
                  </a:lnTo>
                  <a:lnTo>
                    <a:pt x="81104" y="64398"/>
                  </a:lnTo>
                  <a:lnTo>
                    <a:pt x="11184" y="64398"/>
                  </a:lnTo>
                  <a:cubicBezTo>
                    <a:pt x="8066" y="64486"/>
                    <a:pt x="5047" y="63254"/>
                    <a:pt x="2885" y="61003"/>
                  </a:cubicBezTo>
                  <a:cubicBezTo>
                    <a:pt x="621" y="58790"/>
                    <a:pt x="-612" y="55734"/>
                    <a:pt x="-511" y="52577"/>
                  </a:cubicBezTo>
                  <a:lnTo>
                    <a:pt x="-511" y="16485"/>
                  </a:lnTo>
                  <a:cubicBezTo>
                    <a:pt x="-612" y="13329"/>
                    <a:pt x="621" y="10273"/>
                    <a:pt x="2885" y="8060"/>
                  </a:cubicBezTo>
                  <a:cubicBezTo>
                    <a:pt x="5047" y="5809"/>
                    <a:pt x="8066" y="4576"/>
                    <a:pt x="11184" y="4664"/>
                  </a:cubicBezTo>
                  <a:lnTo>
                    <a:pt x="116065" y="4664"/>
                  </a:lnTo>
                  <a:cubicBezTo>
                    <a:pt x="124126" y="4551"/>
                    <a:pt x="131897" y="7733"/>
                    <a:pt x="137569" y="13467"/>
                  </a:cubicBezTo>
                  <a:cubicBezTo>
                    <a:pt x="143354" y="19101"/>
                    <a:pt x="146548" y="26898"/>
                    <a:pt x="146372" y="34972"/>
                  </a:cubicBezTo>
                  <a:lnTo>
                    <a:pt x="146372" y="76974"/>
                  </a:lnTo>
                  <a:lnTo>
                    <a:pt x="195165" y="39247"/>
                  </a:lnTo>
                  <a:cubicBezTo>
                    <a:pt x="210244" y="26835"/>
                    <a:pt x="226743" y="16284"/>
                    <a:pt x="244336" y="7808"/>
                  </a:cubicBezTo>
                  <a:cubicBezTo>
                    <a:pt x="256975" y="2426"/>
                    <a:pt x="270581" y="-316"/>
                    <a:pt x="284327" y="-240"/>
                  </a:cubicBezTo>
                  <a:lnTo>
                    <a:pt x="309478" y="-240"/>
                  </a:lnTo>
                  <a:cubicBezTo>
                    <a:pt x="312773" y="-479"/>
                    <a:pt x="316004" y="766"/>
                    <a:pt x="318281" y="3155"/>
                  </a:cubicBezTo>
                  <a:cubicBezTo>
                    <a:pt x="320243" y="5519"/>
                    <a:pt x="321273" y="8512"/>
                    <a:pt x="321173" y="11581"/>
                  </a:cubicBezTo>
                  <a:lnTo>
                    <a:pt x="321173" y="52703"/>
                  </a:lnTo>
                  <a:cubicBezTo>
                    <a:pt x="321236" y="55834"/>
                    <a:pt x="320066" y="58865"/>
                    <a:pt x="317903" y="61129"/>
                  </a:cubicBezTo>
                  <a:cubicBezTo>
                    <a:pt x="315677" y="63367"/>
                    <a:pt x="312634" y="64587"/>
                    <a:pt x="309478" y="64524"/>
                  </a:cubicBezTo>
                  <a:lnTo>
                    <a:pt x="290866" y="64524"/>
                  </a:lnTo>
                  <a:cubicBezTo>
                    <a:pt x="277171" y="64424"/>
                    <a:pt x="263614" y="67429"/>
                    <a:pt x="251253" y="73327"/>
                  </a:cubicBezTo>
                  <a:cubicBezTo>
                    <a:pt x="231522" y="84205"/>
                    <a:pt x="212935" y="97057"/>
                    <a:pt x="195795" y="111683"/>
                  </a:cubicBezTo>
                  <a:lnTo>
                    <a:pt x="145492" y="151170"/>
                  </a:lnTo>
                  <a:lnTo>
                    <a:pt x="145492" y="418653"/>
                  </a:lnTo>
                  <a:lnTo>
                    <a:pt x="243078" y="418653"/>
                  </a:lnTo>
                  <a:cubicBezTo>
                    <a:pt x="246210" y="418590"/>
                    <a:pt x="249241" y="419760"/>
                    <a:pt x="251504" y="421923"/>
                  </a:cubicBezTo>
                  <a:cubicBezTo>
                    <a:pt x="253743" y="424149"/>
                    <a:pt x="254962" y="427192"/>
                    <a:pt x="254899" y="430348"/>
                  </a:cubicBezTo>
                  <a:lnTo>
                    <a:pt x="254899" y="469081"/>
                  </a:lnTo>
                  <a:cubicBezTo>
                    <a:pt x="255038" y="475470"/>
                    <a:pt x="249970" y="480764"/>
                    <a:pt x="243582" y="480902"/>
                  </a:cubicBezTo>
                  <a:cubicBezTo>
                    <a:pt x="243418" y="480902"/>
                    <a:pt x="243242" y="480902"/>
                    <a:pt x="243078" y="480902"/>
                  </a:cubicBezTo>
                  <a:lnTo>
                    <a:pt x="10681" y="480902"/>
                  </a:lnTo>
                  <a:cubicBezTo>
                    <a:pt x="7701" y="480789"/>
                    <a:pt x="4884" y="479469"/>
                    <a:pt x="2885" y="477255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5C36BC-CE5F-4B62-AB1B-DC54F610C946}"/>
                </a:ext>
              </a:extLst>
            </p:cNvPr>
            <p:cNvSpPr/>
            <p:nvPr/>
          </p:nvSpPr>
          <p:spPr>
            <a:xfrm>
              <a:off x="6287863" y="2270774"/>
              <a:ext cx="365073" cy="497678"/>
            </a:xfrm>
            <a:custGeom>
              <a:avLst/>
              <a:gdLst>
                <a:gd name="connsiteX0" fmla="*/ 90406 w 365073"/>
                <a:gd name="connsiteY0" fmla="*/ 472725 h 497678"/>
                <a:gd name="connsiteX1" fmla="*/ -515 w 365073"/>
                <a:gd name="connsiteY1" fmla="*/ 313769 h 497678"/>
                <a:gd name="connsiteX2" fmla="*/ -515 w 365073"/>
                <a:gd name="connsiteY2" fmla="*/ 183486 h 497678"/>
                <a:gd name="connsiteX3" fmla="*/ 90406 w 365073"/>
                <a:gd name="connsiteY3" fmla="*/ 24530 h 497678"/>
                <a:gd name="connsiteX4" fmla="*/ 339428 w 365073"/>
                <a:gd name="connsiteY4" fmla="*/ 90163 h 497678"/>
                <a:gd name="connsiteX5" fmla="*/ 340157 w 365073"/>
                <a:gd name="connsiteY5" fmla="*/ 91433 h 497678"/>
                <a:gd name="connsiteX6" fmla="*/ 364554 w 365073"/>
                <a:gd name="connsiteY6" fmla="*/ 183486 h 497678"/>
                <a:gd name="connsiteX7" fmla="*/ 364554 w 365073"/>
                <a:gd name="connsiteY7" fmla="*/ 314776 h 497678"/>
                <a:gd name="connsiteX8" fmla="*/ 340157 w 365073"/>
                <a:gd name="connsiteY8" fmla="*/ 406829 h 497678"/>
                <a:gd name="connsiteX9" fmla="*/ 90406 w 365073"/>
                <a:gd name="connsiteY9" fmla="*/ 472725 h 497678"/>
                <a:gd name="connsiteX10" fmla="*/ 241313 w 365073"/>
                <a:gd name="connsiteY10" fmla="*/ 419279 h 497678"/>
                <a:gd name="connsiteX11" fmla="*/ 299287 w 365073"/>
                <a:gd name="connsiteY11" fmla="*/ 317919 h 497678"/>
                <a:gd name="connsiteX12" fmla="*/ 299287 w 365073"/>
                <a:gd name="connsiteY12" fmla="*/ 178330 h 497678"/>
                <a:gd name="connsiteX13" fmla="*/ 283819 w 365073"/>
                <a:gd name="connsiteY13" fmla="*/ 119476 h 497678"/>
                <a:gd name="connsiteX14" fmla="*/ 241313 w 365073"/>
                <a:gd name="connsiteY14" fmla="*/ 76971 h 497678"/>
                <a:gd name="connsiteX15" fmla="*/ 123606 w 365073"/>
                <a:gd name="connsiteY15" fmla="*/ 76971 h 497678"/>
                <a:gd name="connsiteX16" fmla="*/ 81100 w 365073"/>
                <a:gd name="connsiteY16" fmla="*/ 119476 h 497678"/>
                <a:gd name="connsiteX17" fmla="*/ 65507 w 365073"/>
                <a:gd name="connsiteY17" fmla="*/ 178330 h 497678"/>
                <a:gd name="connsiteX18" fmla="*/ 65507 w 365073"/>
                <a:gd name="connsiteY18" fmla="*/ 317919 h 497678"/>
                <a:gd name="connsiteX19" fmla="*/ 181201 w 365073"/>
                <a:gd name="connsiteY19" fmla="*/ 434872 h 497678"/>
                <a:gd name="connsiteX20" fmla="*/ 182459 w 365073"/>
                <a:gd name="connsiteY20" fmla="*/ 434872 h 497678"/>
                <a:gd name="connsiteX21" fmla="*/ 240936 w 365073"/>
                <a:gd name="connsiteY21" fmla="*/ 419656 h 49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5073" h="497678">
                  <a:moveTo>
                    <a:pt x="90406" y="472725"/>
                  </a:moveTo>
                  <a:cubicBezTo>
                    <a:pt x="33879" y="439790"/>
                    <a:pt x="-779" y="379188"/>
                    <a:pt x="-515" y="313769"/>
                  </a:cubicBezTo>
                  <a:lnTo>
                    <a:pt x="-515" y="183486"/>
                  </a:lnTo>
                  <a:cubicBezTo>
                    <a:pt x="-779" y="118068"/>
                    <a:pt x="33879" y="57466"/>
                    <a:pt x="90406" y="24530"/>
                  </a:cubicBezTo>
                  <a:cubicBezTo>
                    <a:pt x="177291" y="-26111"/>
                    <a:pt x="288786" y="3278"/>
                    <a:pt x="339428" y="90163"/>
                  </a:cubicBezTo>
                  <a:cubicBezTo>
                    <a:pt x="339667" y="90590"/>
                    <a:pt x="339919" y="91005"/>
                    <a:pt x="340157" y="91433"/>
                  </a:cubicBezTo>
                  <a:cubicBezTo>
                    <a:pt x="356317" y="119414"/>
                    <a:pt x="364743" y="151180"/>
                    <a:pt x="364554" y="183486"/>
                  </a:cubicBezTo>
                  <a:lnTo>
                    <a:pt x="364554" y="314776"/>
                  </a:lnTo>
                  <a:cubicBezTo>
                    <a:pt x="364743" y="347082"/>
                    <a:pt x="356317" y="378848"/>
                    <a:pt x="340157" y="406829"/>
                  </a:cubicBezTo>
                  <a:cubicBezTo>
                    <a:pt x="289226" y="493777"/>
                    <a:pt x="177605" y="523229"/>
                    <a:pt x="90406" y="472725"/>
                  </a:cubicBezTo>
                  <a:close/>
                  <a:moveTo>
                    <a:pt x="241313" y="419279"/>
                  </a:moveTo>
                  <a:cubicBezTo>
                    <a:pt x="277506" y="398416"/>
                    <a:pt x="299651" y="359683"/>
                    <a:pt x="299287" y="317919"/>
                  </a:cubicBezTo>
                  <a:lnTo>
                    <a:pt x="299287" y="178330"/>
                  </a:lnTo>
                  <a:cubicBezTo>
                    <a:pt x="299475" y="157681"/>
                    <a:pt x="294143" y="137359"/>
                    <a:pt x="283819" y="119476"/>
                  </a:cubicBezTo>
                  <a:cubicBezTo>
                    <a:pt x="273708" y="101757"/>
                    <a:pt x="259032" y="87082"/>
                    <a:pt x="241313" y="76971"/>
                  </a:cubicBezTo>
                  <a:cubicBezTo>
                    <a:pt x="204831" y="56171"/>
                    <a:pt x="160088" y="56171"/>
                    <a:pt x="123606" y="76971"/>
                  </a:cubicBezTo>
                  <a:cubicBezTo>
                    <a:pt x="105861" y="87044"/>
                    <a:pt x="91173" y="101732"/>
                    <a:pt x="81100" y="119476"/>
                  </a:cubicBezTo>
                  <a:cubicBezTo>
                    <a:pt x="70688" y="137321"/>
                    <a:pt x="65292" y="157668"/>
                    <a:pt x="65507" y="178330"/>
                  </a:cubicBezTo>
                  <a:lnTo>
                    <a:pt x="65507" y="317919"/>
                  </a:lnTo>
                  <a:cubicBezTo>
                    <a:pt x="65154" y="382168"/>
                    <a:pt x="116953" y="434520"/>
                    <a:pt x="181201" y="434872"/>
                  </a:cubicBezTo>
                  <a:cubicBezTo>
                    <a:pt x="181617" y="434872"/>
                    <a:pt x="182044" y="434872"/>
                    <a:pt x="182459" y="434872"/>
                  </a:cubicBezTo>
                  <a:cubicBezTo>
                    <a:pt x="202958" y="435036"/>
                    <a:pt x="223129" y="429792"/>
                    <a:pt x="240936" y="419656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B0E060-ADAB-421F-BC05-3152D927EFA0}"/>
                </a:ext>
              </a:extLst>
            </p:cNvPr>
            <p:cNvSpPr/>
            <p:nvPr/>
          </p:nvSpPr>
          <p:spPr>
            <a:xfrm>
              <a:off x="6724457" y="2281330"/>
              <a:ext cx="682204" cy="475945"/>
            </a:xfrm>
            <a:custGeom>
              <a:avLst/>
              <a:gdLst>
                <a:gd name="connsiteX0" fmla="*/ 156333 w 682204"/>
                <a:gd name="connsiteY0" fmla="*/ 472984 h 475945"/>
                <a:gd name="connsiteX1" fmla="*/ 150045 w 682204"/>
                <a:gd name="connsiteY1" fmla="*/ 465061 h 475945"/>
                <a:gd name="connsiteX2" fmla="*/ 269 w 682204"/>
                <a:gd name="connsiteY2" fmla="*/ 18376 h 475945"/>
                <a:gd name="connsiteX3" fmla="*/ -485 w 682204"/>
                <a:gd name="connsiteY3" fmla="*/ 12465 h 475945"/>
                <a:gd name="connsiteX4" fmla="*/ 3287 w 682204"/>
                <a:gd name="connsiteY4" fmla="*/ 3663 h 475945"/>
                <a:gd name="connsiteX5" fmla="*/ 12971 w 682204"/>
                <a:gd name="connsiteY5" fmla="*/ -110 h 475945"/>
                <a:gd name="connsiteX6" fmla="*/ 49943 w 682204"/>
                <a:gd name="connsiteY6" fmla="*/ -110 h 475945"/>
                <a:gd name="connsiteX7" fmla="*/ 59626 w 682204"/>
                <a:gd name="connsiteY7" fmla="*/ 2908 h 475945"/>
                <a:gd name="connsiteX8" fmla="*/ 65914 w 682204"/>
                <a:gd name="connsiteY8" fmla="*/ 10830 h 475945"/>
                <a:gd name="connsiteX9" fmla="*/ 190412 w 682204"/>
                <a:gd name="connsiteY9" fmla="*/ 394386 h 475945"/>
                <a:gd name="connsiteX10" fmla="*/ 303593 w 682204"/>
                <a:gd name="connsiteY10" fmla="*/ 10830 h 475945"/>
                <a:gd name="connsiteX11" fmla="*/ 319564 w 682204"/>
                <a:gd name="connsiteY11" fmla="*/ -110 h 475945"/>
                <a:gd name="connsiteX12" fmla="*/ 360811 w 682204"/>
                <a:gd name="connsiteY12" fmla="*/ -110 h 475945"/>
                <a:gd name="connsiteX13" fmla="*/ 376783 w 682204"/>
                <a:gd name="connsiteY13" fmla="*/ 10830 h 475945"/>
                <a:gd name="connsiteX14" fmla="*/ 489963 w 682204"/>
                <a:gd name="connsiteY14" fmla="*/ 394386 h 475945"/>
                <a:gd name="connsiteX15" fmla="*/ 614462 w 682204"/>
                <a:gd name="connsiteY15" fmla="*/ 10830 h 475945"/>
                <a:gd name="connsiteX16" fmla="*/ 620750 w 682204"/>
                <a:gd name="connsiteY16" fmla="*/ 2908 h 475945"/>
                <a:gd name="connsiteX17" fmla="*/ 630433 w 682204"/>
                <a:gd name="connsiteY17" fmla="*/ -110 h 475945"/>
                <a:gd name="connsiteX18" fmla="*/ 668160 w 682204"/>
                <a:gd name="connsiteY18" fmla="*/ -110 h 475945"/>
                <a:gd name="connsiteX19" fmla="*/ 679477 w 682204"/>
                <a:gd name="connsiteY19" fmla="*/ 5423 h 475945"/>
                <a:gd name="connsiteX20" fmla="*/ 680735 w 682204"/>
                <a:gd name="connsiteY20" fmla="*/ 17999 h 475945"/>
                <a:gd name="connsiteX21" fmla="*/ 531085 w 682204"/>
                <a:gd name="connsiteY21" fmla="*/ 464684 h 475945"/>
                <a:gd name="connsiteX22" fmla="*/ 524798 w 682204"/>
                <a:gd name="connsiteY22" fmla="*/ 472606 h 475945"/>
                <a:gd name="connsiteX23" fmla="*/ 515114 w 682204"/>
                <a:gd name="connsiteY23" fmla="*/ 475625 h 475945"/>
                <a:gd name="connsiteX24" fmla="*/ 467202 w 682204"/>
                <a:gd name="connsiteY24" fmla="*/ 475625 h 475945"/>
                <a:gd name="connsiteX25" fmla="*/ 457519 w 682204"/>
                <a:gd name="connsiteY25" fmla="*/ 472606 h 475945"/>
                <a:gd name="connsiteX26" fmla="*/ 451105 w 682204"/>
                <a:gd name="connsiteY26" fmla="*/ 464684 h 475945"/>
                <a:gd name="connsiteX27" fmla="*/ 340188 w 682204"/>
                <a:gd name="connsiteY27" fmla="*/ 99992 h 475945"/>
                <a:gd name="connsiteX28" fmla="*/ 230780 w 682204"/>
                <a:gd name="connsiteY28" fmla="*/ 464684 h 475945"/>
                <a:gd name="connsiteX29" fmla="*/ 224492 w 682204"/>
                <a:gd name="connsiteY29" fmla="*/ 472606 h 475945"/>
                <a:gd name="connsiteX30" fmla="*/ 214809 w 682204"/>
                <a:gd name="connsiteY30" fmla="*/ 475625 h 475945"/>
                <a:gd name="connsiteX31" fmla="*/ 166896 w 682204"/>
                <a:gd name="connsiteY31" fmla="*/ 475625 h 475945"/>
                <a:gd name="connsiteX32" fmla="*/ 156333 w 682204"/>
                <a:gd name="connsiteY32" fmla="*/ 472984 h 47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2204" h="475945">
                  <a:moveTo>
                    <a:pt x="156333" y="472984"/>
                  </a:moveTo>
                  <a:cubicBezTo>
                    <a:pt x="153314" y="471186"/>
                    <a:pt x="151176" y="468369"/>
                    <a:pt x="150045" y="465061"/>
                  </a:cubicBezTo>
                  <a:lnTo>
                    <a:pt x="269" y="18376"/>
                  </a:lnTo>
                  <a:cubicBezTo>
                    <a:pt x="-359" y="16477"/>
                    <a:pt x="-611" y="14465"/>
                    <a:pt x="-485" y="12465"/>
                  </a:cubicBezTo>
                  <a:cubicBezTo>
                    <a:pt x="-435" y="9146"/>
                    <a:pt x="923" y="5989"/>
                    <a:pt x="3287" y="3663"/>
                  </a:cubicBezTo>
                  <a:cubicBezTo>
                    <a:pt x="5815" y="1072"/>
                    <a:pt x="9349" y="-311"/>
                    <a:pt x="12971" y="-110"/>
                  </a:cubicBezTo>
                  <a:lnTo>
                    <a:pt x="49943" y="-110"/>
                  </a:lnTo>
                  <a:cubicBezTo>
                    <a:pt x="53402" y="-72"/>
                    <a:pt x="56759" y="971"/>
                    <a:pt x="59626" y="2908"/>
                  </a:cubicBezTo>
                  <a:cubicBezTo>
                    <a:pt x="62594" y="4719"/>
                    <a:pt x="64833" y="7523"/>
                    <a:pt x="65914" y="10830"/>
                  </a:cubicBezTo>
                  <a:lnTo>
                    <a:pt x="190412" y="394386"/>
                  </a:lnTo>
                  <a:lnTo>
                    <a:pt x="303593" y="10830"/>
                  </a:lnTo>
                  <a:cubicBezTo>
                    <a:pt x="305479" y="3763"/>
                    <a:pt x="312270" y="-865"/>
                    <a:pt x="319564" y="-110"/>
                  </a:cubicBezTo>
                  <a:lnTo>
                    <a:pt x="360811" y="-110"/>
                  </a:lnTo>
                  <a:cubicBezTo>
                    <a:pt x="368231" y="-1217"/>
                    <a:pt x="375148" y="3562"/>
                    <a:pt x="376783" y="10830"/>
                  </a:cubicBezTo>
                  <a:lnTo>
                    <a:pt x="489963" y="394386"/>
                  </a:lnTo>
                  <a:lnTo>
                    <a:pt x="614462" y="10830"/>
                  </a:lnTo>
                  <a:cubicBezTo>
                    <a:pt x="615593" y="7523"/>
                    <a:pt x="617732" y="4719"/>
                    <a:pt x="620750" y="2908"/>
                  </a:cubicBezTo>
                  <a:cubicBezTo>
                    <a:pt x="623642" y="971"/>
                    <a:pt x="627037" y="-72"/>
                    <a:pt x="630433" y="-110"/>
                  </a:cubicBezTo>
                  <a:lnTo>
                    <a:pt x="668160" y="-110"/>
                  </a:lnTo>
                  <a:cubicBezTo>
                    <a:pt x="672687" y="-425"/>
                    <a:pt x="676962" y="1688"/>
                    <a:pt x="679477" y="5423"/>
                  </a:cubicBezTo>
                  <a:cubicBezTo>
                    <a:pt x="681867" y="9158"/>
                    <a:pt x="682370" y="13849"/>
                    <a:pt x="680735" y="17999"/>
                  </a:cubicBezTo>
                  <a:lnTo>
                    <a:pt x="531085" y="464684"/>
                  </a:lnTo>
                  <a:cubicBezTo>
                    <a:pt x="529954" y="467979"/>
                    <a:pt x="527690" y="470770"/>
                    <a:pt x="524798" y="472606"/>
                  </a:cubicBezTo>
                  <a:cubicBezTo>
                    <a:pt x="521906" y="474531"/>
                    <a:pt x="518510" y="475575"/>
                    <a:pt x="515114" y="475625"/>
                  </a:cubicBezTo>
                  <a:lnTo>
                    <a:pt x="467202" y="475625"/>
                  </a:lnTo>
                  <a:cubicBezTo>
                    <a:pt x="463806" y="475612"/>
                    <a:pt x="460411" y="474556"/>
                    <a:pt x="457519" y="472606"/>
                  </a:cubicBezTo>
                  <a:cubicBezTo>
                    <a:pt x="454501" y="470821"/>
                    <a:pt x="452236" y="468004"/>
                    <a:pt x="451105" y="464684"/>
                  </a:cubicBezTo>
                  <a:lnTo>
                    <a:pt x="340188" y="99992"/>
                  </a:lnTo>
                  <a:lnTo>
                    <a:pt x="230780" y="464684"/>
                  </a:lnTo>
                  <a:cubicBezTo>
                    <a:pt x="229648" y="467979"/>
                    <a:pt x="227384" y="470770"/>
                    <a:pt x="224492" y="472606"/>
                  </a:cubicBezTo>
                  <a:cubicBezTo>
                    <a:pt x="221600" y="474543"/>
                    <a:pt x="218204" y="475587"/>
                    <a:pt x="214809" y="475625"/>
                  </a:cubicBezTo>
                  <a:lnTo>
                    <a:pt x="166896" y="475625"/>
                  </a:lnTo>
                  <a:cubicBezTo>
                    <a:pt x="163123" y="475914"/>
                    <a:pt x="159477" y="474984"/>
                    <a:pt x="156333" y="472984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7B24CC-CD75-4CC4-898C-EC3CFBA5C1F3}"/>
              </a:ext>
            </a:extLst>
          </p:cNvPr>
          <p:cNvSpPr/>
          <p:nvPr userDrawn="1"/>
        </p:nvSpPr>
        <p:spPr>
          <a:xfrm>
            <a:off x="4768344" y="2128782"/>
            <a:ext cx="106546" cy="106416"/>
          </a:xfrm>
          <a:custGeom>
            <a:avLst/>
            <a:gdLst>
              <a:gd name="connsiteX0" fmla="*/ 15234 w 106546"/>
              <a:gd name="connsiteY0" fmla="*/ 90666 h 106416"/>
              <a:gd name="connsiteX1" fmla="*/ 14858 w 106546"/>
              <a:gd name="connsiteY1" fmla="*/ 15615 h 106416"/>
              <a:gd name="connsiteX2" fmla="*/ 15234 w 106546"/>
              <a:gd name="connsiteY2" fmla="*/ 15212 h 106416"/>
              <a:gd name="connsiteX3" fmla="*/ 53590 w 106546"/>
              <a:gd name="connsiteY3" fmla="*/ -256 h 106416"/>
              <a:gd name="connsiteX4" fmla="*/ 90561 w 106546"/>
              <a:gd name="connsiteY4" fmla="*/ 15212 h 106416"/>
              <a:gd name="connsiteX5" fmla="*/ 90561 w 106546"/>
              <a:gd name="connsiteY5" fmla="*/ 90666 h 106416"/>
              <a:gd name="connsiteX6" fmla="*/ 53590 w 106546"/>
              <a:gd name="connsiteY6" fmla="*/ 106134 h 106416"/>
              <a:gd name="connsiteX7" fmla="*/ 15234 w 106546"/>
              <a:gd name="connsiteY7" fmla="*/ 90666 h 10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46" h="106416">
                <a:moveTo>
                  <a:pt x="15234" y="90666"/>
                </a:moveTo>
                <a:cubicBezTo>
                  <a:pt x="-5641" y="70054"/>
                  <a:pt x="-5767" y="36453"/>
                  <a:pt x="14858" y="15615"/>
                </a:cubicBezTo>
                <a:cubicBezTo>
                  <a:pt x="14982" y="15476"/>
                  <a:pt x="15108" y="15351"/>
                  <a:pt x="15234" y="15212"/>
                </a:cubicBezTo>
                <a:cubicBezTo>
                  <a:pt x="25295" y="5001"/>
                  <a:pt x="39254" y="-583"/>
                  <a:pt x="53590" y="-256"/>
                </a:cubicBezTo>
                <a:cubicBezTo>
                  <a:pt x="67549" y="-445"/>
                  <a:pt x="80880" y="5152"/>
                  <a:pt x="90561" y="15212"/>
                </a:cubicBezTo>
                <a:cubicBezTo>
                  <a:pt x="111186" y="36126"/>
                  <a:pt x="111186" y="69752"/>
                  <a:pt x="90561" y="90666"/>
                </a:cubicBezTo>
                <a:cubicBezTo>
                  <a:pt x="80880" y="100726"/>
                  <a:pt x="67549" y="106323"/>
                  <a:pt x="53590" y="106134"/>
                </a:cubicBezTo>
                <a:cubicBezTo>
                  <a:pt x="39254" y="106461"/>
                  <a:pt x="25295" y="100877"/>
                  <a:pt x="15234" y="90666"/>
                </a:cubicBezTo>
                <a:close/>
              </a:path>
            </a:pathLst>
          </a:custGeom>
          <a:solidFill>
            <a:schemeClr val="bg1"/>
          </a:solidFill>
          <a:ln w="125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EEAE58-1EB1-4764-9BB2-1343C76FF504}"/>
              </a:ext>
            </a:extLst>
          </p:cNvPr>
          <p:cNvGrpSpPr/>
          <p:nvPr userDrawn="1"/>
        </p:nvGrpSpPr>
        <p:grpSpPr>
          <a:xfrm>
            <a:off x="745185" y="2547902"/>
            <a:ext cx="789506" cy="596206"/>
            <a:chOff x="7827359" y="2172959"/>
            <a:chExt cx="789506" cy="59620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AA9D3E-B24E-4D02-BDD5-13D7B0A30C4B}"/>
                </a:ext>
              </a:extLst>
            </p:cNvPr>
            <p:cNvSpPr/>
            <p:nvPr/>
          </p:nvSpPr>
          <p:spPr>
            <a:xfrm>
              <a:off x="7827359" y="2172959"/>
              <a:ext cx="383573" cy="584642"/>
            </a:xfrm>
            <a:custGeom>
              <a:avLst/>
              <a:gdLst>
                <a:gd name="connsiteX0" fmla="*/ 159831 w 383573"/>
                <a:gd name="connsiteY0" fmla="*/ 580978 h 584642"/>
                <a:gd name="connsiteX1" fmla="*/ 156437 w 383573"/>
                <a:gd name="connsiteY1" fmla="*/ 572552 h 584642"/>
                <a:gd name="connsiteX2" fmla="*/ 156437 w 383573"/>
                <a:gd name="connsiteY2" fmla="*/ 64498 h 584642"/>
                <a:gd name="connsiteX3" fmla="*/ 11188 w 383573"/>
                <a:gd name="connsiteY3" fmla="*/ 64498 h 584642"/>
                <a:gd name="connsiteX4" fmla="*/ 2762 w 383573"/>
                <a:gd name="connsiteY4" fmla="*/ 61228 h 584642"/>
                <a:gd name="connsiteX5" fmla="*/ -508 w 383573"/>
                <a:gd name="connsiteY5" fmla="*/ 52802 h 584642"/>
                <a:gd name="connsiteX6" fmla="*/ -508 w 383573"/>
                <a:gd name="connsiteY6" fmla="*/ 11555 h 584642"/>
                <a:gd name="connsiteX7" fmla="*/ 2762 w 383573"/>
                <a:gd name="connsiteY7" fmla="*/ 3129 h 584642"/>
                <a:gd name="connsiteX8" fmla="*/ 11188 w 383573"/>
                <a:gd name="connsiteY8" fmla="*/ -267 h 584642"/>
                <a:gd name="connsiteX9" fmla="*/ 371228 w 383573"/>
                <a:gd name="connsiteY9" fmla="*/ -267 h 584642"/>
                <a:gd name="connsiteX10" fmla="*/ 383048 w 383573"/>
                <a:gd name="connsiteY10" fmla="*/ 11052 h 584642"/>
                <a:gd name="connsiteX11" fmla="*/ 383048 w 383573"/>
                <a:gd name="connsiteY11" fmla="*/ 11555 h 584642"/>
                <a:gd name="connsiteX12" fmla="*/ 383048 w 383573"/>
                <a:gd name="connsiteY12" fmla="*/ 52802 h 584642"/>
                <a:gd name="connsiteX13" fmla="*/ 379654 w 383573"/>
                <a:gd name="connsiteY13" fmla="*/ 61228 h 584642"/>
                <a:gd name="connsiteX14" fmla="*/ 371228 w 383573"/>
                <a:gd name="connsiteY14" fmla="*/ 64498 h 584642"/>
                <a:gd name="connsiteX15" fmla="*/ 224974 w 383573"/>
                <a:gd name="connsiteY15" fmla="*/ 64498 h 584642"/>
                <a:gd name="connsiteX16" fmla="*/ 224974 w 383573"/>
                <a:gd name="connsiteY16" fmla="*/ 572552 h 584642"/>
                <a:gd name="connsiteX17" fmla="*/ 213655 w 383573"/>
                <a:gd name="connsiteY17" fmla="*/ 584373 h 584642"/>
                <a:gd name="connsiteX18" fmla="*/ 213153 w 383573"/>
                <a:gd name="connsiteY18" fmla="*/ 584373 h 584642"/>
                <a:gd name="connsiteX19" fmla="*/ 167754 w 383573"/>
                <a:gd name="connsiteY19" fmla="*/ 584373 h 584642"/>
                <a:gd name="connsiteX20" fmla="*/ 159831 w 383573"/>
                <a:gd name="connsiteY20" fmla="*/ 580978 h 58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573" h="584642">
                  <a:moveTo>
                    <a:pt x="159831" y="580978"/>
                  </a:moveTo>
                  <a:cubicBezTo>
                    <a:pt x="157569" y="578764"/>
                    <a:pt x="156311" y="575709"/>
                    <a:pt x="156437" y="572552"/>
                  </a:cubicBezTo>
                  <a:lnTo>
                    <a:pt x="156437" y="64498"/>
                  </a:lnTo>
                  <a:lnTo>
                    <a:pt x="11188" y="64498"/>
                  </a:lnTo>
                  <a:cubicBezTo>
                    <a:pt x="8045" y="64485"/>
                    <a:pt x="5026" y="63328"/>
                    <a:pt x="2762" y="61228"/>
                  </a:cubicBezTo>
                  <a:cubicBezTo>
                    <a:pt x="625" y="58990"/>
                    <a:pt x="-632" y="55946"/>
                    <a:pt x="-508" y="52802"/>
                  </a:cubicBezTo>
                  <a:lnTo>
                    <a:pt x="-508" y="11555"/>
                  </a:lnTo>
                  <a:cubicBezTo>
                    <a:pt x="-632" y="8411"/>
                    <a:pt x="499" y="5368"/>
                    <a:pt x="2762" y="3129"/>
                  </a:cubicBezTo>
                  <a:cubicBezTo>
                    <a:pt x="5026" y="891"/>
                    <a:pt x="8045" y="-329"/>
                    <a:pt x="11188" y="-267"/>
                  </a:cubicBezTo>
                  <a:lnTo>
                    <a:pt x="371228" y="-267"/>
                  </a:lnTo>
                  <a:cubicBezTo>
                    <a:pt x="377642" y="-405"/>
                    <a:pt x="382924" y="4663"/>
                    <a:pt x="383048" y="11052"/>
                  </a:cubicBezTo>
                  <a:cubicBezTo>
                    <a:pt x="383048" y="11215"/>
                    <a:pt x="383048" y="11391"/>
                    <a:pt x="383048" y="11555"/>
                  </a:cubicBezTo>
                  <a:lnTo>
                    <a:pt x="383048" y="52802"/>
                  </a:lnTo>
                  <a:cubicBezTo>
                    <a:pt x="383174" y="55959"/>
                    <a:pt x="381917" y="59002"/>
                    <a:pt x="379654" y="61228"/>
                  </a:cubicBezTo>
                  <a:cubicBezTo>
                    <a:pt x="377390" y="63391"/>
                    <a:pt x="374372" y="64573"/>
                    <a:pt x="371228" y="64498"/>
                  </a:cubicBezTo>
                  <a:lnTo>
                    <a:pt x="224974" y="64498"/>
                  </a:lnTo>
                  <a:lnTo>
                    <a:pt x="224974" y="572552"/>
                  </a:lnTo>
                  <a:cubicBezTo>
                    <a:pt x="225099" y="578941"/>
                    <a:pt x="220069" y="584235"/>
                    <a:pt x="213655" y="584373"/>
                  </a:cubicBezTo>
                  <a:cubicBezTo>
                    <a:pt x="213529" y="584373"/>
                    <a:pt x="213278" y="584373"/>
                    <a:pt x="213153" y="584373"/>
                  </a:cubicBezTo>
                  <a:lnTo>
                    <a:pt x="167754" y="584373"/>
                  </a:lnTo>
                  <a:cubicBezTo>
                    <a:pt x="164736" y="584335"/>
                    <a:pt x="161970" y="583116"/>
                    <a:pt x="159831" y="580978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D25380-265C-490B-819C-11309C6D488E}"/>
                </a:ext>
              </a:extLst>
            </p:cNvPr>
            <p:cNvSpPr/>
            <p:nvPr/>
          </p:nvSpPr>
          <p:spPr>
            <a:xfrm>
              <a:off x="8251793" y="2270758"/>
              <a:ext cx="365072" cy="498407"/>
            </a:xfrm>
            <a:custGeom>
              <a:avLst/>
              <a:gdLst>
                <a:gd name="connsiteX0" fmla="*/ 90407 w 365072"/>
                <a:gd name="connsiteY0" fmla="*/ 472742 h 498407"/>
                <a:gd name="connsiteX1" fmla="*/ 23882 w 365072"/>
                <a:gd name="connsiteY1" fmla="*/ 405839 h 498407"/>
                <a:gd name="connsiteX2" fmla="*/ -515 w 365072"/>
                <a:gd name="connsiteY2" fmla="*/ 313786 h 498407"/>
                <a:gd name="connsiteX3" fmla="*/ -515 w 365072"/>
                <a:gd name="connsiteY3" fmla="*/ 183503 h 498407"/>
                <a:gd name="connsiteX4" fmla="*/ 23882 w 365072"/>
                <a:gd name="connsiteY4" fmla="*/ 91449 h 498407"/>
                <a:gd name="connsiteX5" fmla="*/ 272502 w 365072"/>
                <a:gd name="connsiteY5" fmla="*/ 23843 h 498407"/>
                <a:gd name="connsiteX6" fmla="*/ 340159 w 365072"/>
                <a:gd name="connsiteY6" fmla="*/ 91449 h 498407"/>
                <a:gd name="connsiteX7" fmla="*/ 364555 w 365072"/>
                <a:gd name="connsiteY7" fmla="*/ 183503 h 498407"/>
                <a:gd name="connsiteX8" fmla="*/ 364555 w 365072"/>
                <a:gd name="connsiteY8" fmla="*/ 314792 h 498407"/>
                <a:gd name="connsiteX9" fmla="*/ 273759 w 365072"/>
                <a:gd name="connsiteY9" fmla="*/ 473748 h 498407"/>
                <a:gd name="connsiteX10" fmla="*/ 90407 w 365072"/>
                <a:gd name="connsiteY10" fmla="*/ 473748 h 498407"/>
                <a:gd name="connsiteX11" fmla="*/ 241315 w 365072"/>
                <a:gd name="connsiteY11" fmla="*/ 419295 h 498407"/>
                <a:gd name="connsiteX12" fmla="*/ 299288 w 365072"/>
                <a:gd name="connsiteY12" fmla="*/ 317936 h 498407"/>
                <a:gd name="connsiteX13" fmla="*/ 299288 w 365072"/>
                <a:gd name="connsiteY13" fmla="*/ 178347 h 498407"/>
                <a:gd name="connsiteX14" fmla="*/ 186233 w 365072"/>
                <a:gd name="connsiteY14" fmla="*/ 57621 h 498407"/>
                <a:gd name="connsiteX15" fmla="*/ 65506 w 365072"/>
                <a:gd name="connsiteY15" fmla="*/ 170676 h 498407"/>
                <a:gd name="connsiteX16" fmla="*/ 65506 w 365072"/>
                <a:gd name="connsiteY16" fmla="*/ 178347 h 498407"/>
                <a:gd name="connsiteX17" fmla="*/ 65506 w 365072"/>
                <a:gd name="connsiteY17" fmla="*/ 317936 h 498407"/>
                <a:gd name="connsiteX18" fmla="*/ 123481 w 365072"/>
                <a:gd name="connsiteY18" fmla="*/ 419295 h 498407"/>
                <a:gd name="connsiteX19" fmla="*/ 241315 w 365072"/>
                <a:gd name="connsiteY19" fmla="*/ 419295 h 4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072" h="498407">
                  <a:moveTo>
                    <a:pt x="90407" y="472742"/>
                  </a:moveTo>
                  <a:cubicBezTo>
                    <a:pt x="62614" y="456758"/>
                    <a:pt x="39727" y="433669"/>
                    <a:pt x="23882" y="405839"/>
                  </a:cubicBezTo>
                  <a:cubicBezTo>
                    <a:pt x="7659" y="377859"/>
                    <a:pt x="-640" y="346093"/>
                    <a:pt x="-515" y="313786"/>
                  </a:cubicBezTo>
                  <a:lnTo>
                    <a:pt x="-515" y="183503"/>
                  </a:lnTo>
                  <a:cubicBezTo>
                    <a:pt x="-640" y="151196"/>
                    <a:pt x="7659" y="119430"/>
                    <a:pt x="23882" y="91449"/>
                  </a:cubicBezTo>
                  <a:cubicBezTo>
                    <a:pt x="73933" y="4112"/>
                    <a:pt x="185226" y="-26158"/>
                    <a:pt x="272502" y="23843"/>
                  </a:cubicBezTo>
                  <a:cubicBezTo>
                    <a:pt x="300671" y="39965"/>
                    <a:pt x="324062" y="63305"/>
                    <a:pt x="340159" y="91449"/>
                  </a:cubicBezTo>
                  <a:cubicBezTo>
                    <a:pt x="356254" y="119430"/>
                    <a:pt x="364680" y="151196"/>
                    <a:pt x="364555" y="183503"/>
                  </a:cubicBezTo>
                  <a:lnTo>
                    <a:pt x="364555" y="314792"/>
                  </a:lnTo>
                  <a:cubicBezTo>
                    <a:pt x="364806" y="380173"/>
                    <a:pt x="330223" y="440737"/>
                    <a:pt x="273759" y="473748"/>
                  </a:cubicBezTo>
                  <a:cubicBezTo>
                    <a:pt x="216917" y="506268"/>
                    <a:pt x="147248" y="506268"/>
                    <a:pt x="90407" y="473748"/>
                  </a:cubicBezTo>
                  <a:close/>
                  <a:moveTo>
                    <a:pt x="241315" y="419295"/>
                  </a:moveTo>
                  <a:cubicBezTo>
                    <a:pt x="277407" y="398345"/>
                    <a:pt x="299540" y="359674"/>
                    <a:pt x="299288" y="317936"/>
                  </a:cubicBezTo>
                  <a:lnTo>
                    <a:pt x="299288" y="178347"/>
                  </a:lnTo>
                  <a:cubicBezTo>
                    <a:pt x="301425" y="113796"/>
                    <a:pt x="250746" y="59734"/>
                    <a:pt x="186233" y="57621"/>
                  </a:cubicBezTo>
                  <a:cubicBezTo>
                    <a:pt x="121721" y="55508"/>
                    <a:pt x="67645" y="106125"/>
                    <a:pt x="65506" y="170676"/>
                  </a:cubicBezTo>
                  <a:cubicBezTo>
                    <a:pt x="65382" y="173229"/>
                    <a:pt x="65382" y="175794"/>
                    <a:pt x="65506" y="178347"/>
                  </a:cubicBezTo>
                  <a:lnTo>
                    <a:pt x="65506" y="317936"/>
                  </a:lnTo>
                  <a:cubicBezTo>
                    <a:pt x="65256" y="359674"/>
                    <a:pt x="87389" y="398345"/>
                    <a:pt x="123481" y="419295"/>
                  </a:cubicBezTo>
                  <a:cubicBezTo>
                    <a:pt x="159949" y="440083"/>
                    <a:pt x="204845" y="440083"/>
                    <a:pt x="241315" y="419295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278769F-B371-4FDC-8D65-BCB9099A16A4}"/>
              </a:ext>
            </a:extLst>
          </p:cNvPr>
          <p:cNvGrpSpPr/>
          <p:nvPr userDrawn="1"/>
        </p:nvGrpSpPr>
        <p:grpSpPr>
          <a:xfrm>
            <a:off x="1639513" y="2494079"/>
            <a:ext cx="2598432" cy="811870"/>
            <a:chOff x="8721687" y="2119136"/>
            <a:chExt cx="2598432" cy="81187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1F5A0FB-E587-4B77-9540-69CF2C421D0C}"/>
                </a:ext>
              </a:extLst>
            </p:cNvPr>
            <p:cNvSpPr/>
            <p:nvPr/>
          </p:nvSpPr>
          <p:spPr>
            <a:xfrm>
              <a:off x="8721687" y="2270528"/>
              <a:ext cx="421342" cy="660478"/>
            </a:xfrm>
            <a:custGeom>
              <a:avLst/>
              <a:gdLst>
                <a:gd name="connsiteX0" fmla="*/ 49843 w 421342"/>
                <a:gd name="connsiteY0" fmla="*/ 630544 h 660478"/>
                <a:gd name="connsiteX1" fmla="*/ -459 w 421342"/>
                <a:gd name="connsiteY1" fmla="*/ 543143 h 660478"/>
                <a:gd name="connsiteX2" fmla="*/ 12997 w 421342"/>
                <a:gd name="connsiteY2" fmla="*/ 486805 h 660478"/>
                <a:gd name="connsiteX3" fmla="*/ 49215 w 421342"/>
                <a:gd name="connsiteY3" fmla="*/ 442161 h 660478"/>
                <a:gd name="connsiteX4" fmla="*/ 18530 w 421342"/>
                <a:gd name="connsiteY4" fmla="*/ 413111 h 660478"/>
                <a:gd name="connsiteX5" fmla="*/ 8848 w 421342"/>
                <a:gd name="connsiteY5" fmla="*/ 377397 h 660478"/>
                <a:gd name="connsiteX6" fmla="*/ 23560 w 421342"/>
                <a:gd name="connsiteY6" fmla="*/ 327849 h 660478"/>
                <a:gd name="connsiteX7" fmla="*/ 63426 w 421342"/>
                <a:gd name="connsiteY7" fmla="*/ 288236 h 660478"/>
                <a:gd name="connsiteX8" fmla="*/ 18907 w 421342"/>
                <a:gd name="connsiteY8" fmla="*/ 234035 h 660478"/>
                <a:gd name="connsiteX9" fmla="*/ 2936 w 421342"/>
                <a:gd name="connsiteY9" fmla="*/ 162103 h 660478"/>
                <a:gd name="connsiteX10" fmla="*/ 26076 w 421342"/>
                <a:gd name="connsiteY10" fmla="*/ 77091 h 660478"/>
                <a:gd name="connsiteX11" fmla="*/ 88954 w 421342"/>
                <a:gd name="connsiteY11" fmla="*/ 19998 h 660478"/>
                <a:gd name="connsiteX12" fmla="*/ 176984 w 421342"/>
                <a:gd name="connsiteY12" fmla="*/ -249 h 660478"/>
                <a:gd name="connsiteX13" fmla="*/ 242502 w 421342"/>
                <a:gd name="connsiteY13" fmla="*/ 10692 h 660478"/>
                <a:gd name="connsiteX14" fmla="*/ 409003 w 421342"/>
                <a:gd name="connsiteY14" fmla="*/ 10692 h 660478"/>
                <a:gd name="connsiteX15" fmla="*/ 420823 w 421342"/>
                <a:gd name="connsiteY15" fmla="*/ 22011 h 660478"/>
                <a:gd name="connsiteX16" fmla="*/ 420823 w 421342"/>
                <a:gd name="connsiteY16" fmla="*/ 22513 h 660478"/>
                <a:gd name="connsiteX17" fmla="*/ 420823 w 421342"/>
                <a:gd name="connsiteY17" fmla="*/ 61120 h 660478"/>
                <a:gd name="connsiteX18" fmla="*/ 409506 w 421342"/>
                <a:gd name="connsiteY18" fmla="*/ 72942 h 660478"/>
                <a:gd name="connsiteX19" fmla="*/ 409003 w 421342"/>
                <a:gd name="connsiteY19" fmla="*/ 72942 h 660478"/>
                <a:gd name="connsiteX20" fmla="*/ 324117 w 421342"/>
                <a:gd name="connsiteY20" fmla="*/ 72942 h 660478"/>
                <a:gd name="connsiteX21" fmla="*/ 350148 w 421342"/>
                <a:gd name="connsiteY21" fmla="*/ 162103 h 660478"/>
                <a:gd name="connsiteX22" fmla="*/ 327010 w 421342"/>
                <a:gd name="connsiteY22" fmla="*/ 246988 h 660478"/>
                <a:gd name="connsiteX23" fmla="*/ 264132 w 421342"/>
                <a:gd name="connsiteY23" fmla="*/ 304207 h 660478"/>
                <a:gd name="connsiteX24" fmla="*/ 176102 w 421342"/>
                <a:gd name="connsiteY24" fmla="*/ 324454 h 660478"/>
                <a:gd name="connsiteX25" fmla="*/ 109577 w 421342"/>
                <a:gd name="connsiteY25" fmla="*/ 313513 h 660478"/>
                <a:gd name="connsiteX26" fmla="*/ 81032 w 421342"/>
                <a:gd name="connsiteY26" fmla="*/ 335394 h 660478"/>
                <a:gd name="connsiteX27" fmla="*/ 70845 w 421342"/>
                <a:gd name="connsiteY27" fmla="*/ 363941 h 660478"/>
                <a:gd name="connsiteX28" fmla="*/ 87696 w 421342"/>
                <a:gd name="connsiteY28" fmla="*/ 392613 h 660478"/>
                <a:gd name="connsiteX29" fmla="*/ 127309 w 421342"/>
                <a:gd name="connsiteY29" fmla="*/ 403554 h 660478"/>
                <a:gd name="connsiteX30" fmla="*/ 208799 w 421342"/>
                <a:gd name="connsiteY30" fmla="*/ 411854 h 660478"/>
                <a:gd name="connsiteX31" fmla="*/ 241621 w 421342"/>
                <a:gd name="connsiteY31" fmla="*/ 414369 h 660478"/>
                <a:gd name="connsiteX32" fmla="*/ 311038 w 421342"/>
                <a:gd name="connsiteY32" fmla="*/ 425310 h 660478"/>
                <a:gd name="connsiteX33" fmla="*/ 361341 w 421342"/>
                <a:gd name="connsiteY33" fmla="*/ 454737 h 660478"/>
                <a:gd name="connsiteX34" fmla="*/ 381839 w 421342"/>
                <a:gd name="connsiteY34" fmla="*/ 518747 h 660478"/>
                <a:gd name="connsiteX35" fmla="*/ 325501 w 421342"/>
                <a:gd name="connsiteY35" fmla="*/ 623879 h 660478"/>
                <a:gd name="connsiteX36" fmla="*/ 180002 w 421342"/>
                <a:gd name="connsiteY36" fmla="*/ 659970 h 660478"/>
                <a:gd name="connsiteX37" fmla="*/ 49843 w 421342"/>
                <a:gd name="connsiteY37" fmla="*/ 630544 h 660478"/>
                <a:gd name="connsiteX38" fmla="*/ 283247 w 421342"/>
                <a:gd name="connsiteY38" fmla="*/ 583511 h 660478"/>
                <a:gd name="connsiteX39" fmla="*/ 320218 w 421342"/>
                <a:gd name="connsiteY39" fmla="*/ 525412 h 660478"/>
                <a:gd name="connsiteX40" fmla="*/ 309781 w 421342"/>
                <a:gd name="connsiteY40" fmla="*/ 495230 h 660478"/>
                <a:gd name="connsiteX41" fmla="*/ 281108 w 421342"/>
                <a:gd name="connsiteY41" fmla="*/ 481271 h 660478"/>
                <a:gd name="connsiteX42" fmla="*/ 227788 w 421342"/>
                <a:gd name="connsiteY42" fmla="*/ 474103 h 660478"/>
                <a:gd name="connsiteX43" fmla="*/ 191948 w 421342"/>
                <a:gd name="connsiteY43" fmla="*/ 471211 h 660478"/>
                <a:gd name="connsiteX44" fmla="*/ 130201 w 421342"/>
                <a:gd name="connsiteY44" fmla="*/ 464923 h 660478"/>
                <a:gd name="connsiteX45" fmla="*/ 96499 w 421342"/>
                <a:gd name="connsiteY45" fmla="*/ 459893 h 660478"/>
                <a:gd name="connsiteX46" fmla="*/ 69965 w 421342"/>
                <a:gd name="connsiteY46" fmla="*/ 490954 h 660478"/>
                <a:gd name="connsiteX47" fmla="*/ 60408 w 421342"/>
                <a:gd name="connsiteY47" fmla="*/ 528681 h 660478"/>
                <a:gd name="connsiteX48" fmla="*/ 96122 w 421342"/>
                <a:gd name="connsiteY48" fmla="*/ 584643 h 660478"/>
                <a:gd name="connsiteX49" fmla="*/ 187295 w 421342"/>
                <a:gd name="connsiteY49" fmla="*/ 601871 h 660478"/>
                <a:gd name="connsiteX50" fmla="*/ 283247 w 421342"/>
                <a:gd name="connsiteY50" fmla="*/ 583511 h 660478"/>
                <a:gd name="connsiteX51" fmla="*/ 255957 w 421342"/>
                <a:gd name="connsiteY51" fmla="*/ 237430 h 660478"/>
                <a:gd name="connsiteX52" fmla="*/ 255957 w 421342"/>
                <a:gd name="connsiteY52" fmla="*/ 86523 h 660478"/>
                <a:gd name="connsiteX53" fmla="*/ 96877 w 421342"/>
                <a:gd name="connsiteY53" fmla="*/ 86523 h 660478"/>
                <a:gd name="connsiteX54" fmla="*/ 96877 w 421342"/>
                <a:gd name="connsiteY54" fmla="*/ 237430 h 660478"/>
                <a:gd name="connsiteX55" fmla="*/ 255957 w 421342"/>
                <a:gd name="connsiteY55" fmla="*/ 237430 h 66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1342" h="660478">
                  <a:moveTo>
                    <a:pt x="49843" y="630544"/>
                  </a:moveTo>
                  <a:cubicBezTo>
                    <a:pt x="17776" y="613390"/>
                    <a:pt x="-1717" y="579487"/>
                    <a:pt x="-459" y="543143"/>
                  </a:cubicBezTo>
                  <a:cubicBezTo>
                    <a:pt x="-459" y="523563"/>
                    <a:pt x="4195" y="504272"/>
                    <a:pt x="12997" y="486805"/>
                  </a:cubicBezTo>
                  <a:cubicBezTo>
                    <a:pt x="21548" y="469350"/>
                    <a:pt x="33873" y="454083"/>
                    <a:pt x="49215" y="442161"/>
                  </a:cubicBezTo>
                  <a:cubicBezTo>
                    <a:pt x="37143" y="434566"/>
                    <a:pt x="26704" y="424706"/>
                    <a:pt x="18530" y="413111"/>
                  </a:cubicBezTo>
                  <a:cubicBezTo>
                    <a:pt x="11740" y="402447"/>
                    <a:pt x="8470" y="389998"/>
                    <a:pt x="8848" y="377397"/>
                  </a:cubicBezTo>
                  <a:cubicBezTo>
                    <a:pt x="8848" y="359816"/>
                    <a:pt x="14003" y="342613"/>
                    <a:pt x="23560" y="327849"/>
                  </a:cubicBezTo>
                  <a:cubicBezTo>
                    <a:pt x="33747" y="311802"/>
                    <a:pt x="47328" y="298258"/>
                    <a:pt x="63426" y="288236"/>
                  </a:cubicBezTo>
                  <a:cubicBezTo>
                    <a:pt x="44562" y="273912"/>
                    <a:pt x="29346" y="255351"/>
                    <a:pt x="18907" y="234035"/>
                  </a:cubicBezTo>
                  <a:cubicBezTo>
                    <a:pt x="8093" y="211625"/>
                    <a:pt x="2560" y="187002"/>
                    <a:pt x="2936" y="162103"/>
                  </a:cubicBezTo>
                  <a:cubicBezTo>
                    <a:pt x="2434" y="132135"/>
                    <a:pt x="10357" y="102645"/>
                    <a:pt x="26076" y="77091"/>
                  </a:cubicBezTo>
                  <a:cubicBezTo>
                    <a:pt x="41292" y="52582"/>
                    <a:pt x="63048" y="32813"/>
                    <a:pt x="88954" y="19998"/>
                  </a:cubicBezTo>
                  <a:cubicBezTo>
                    <a:pt x="116242" y="6240"/>
                    <a:pt x="146424" y="-701"/>
                    <a:pt x="176984" y="-249"/>
                  </a:cubicBezTo>
                  <a:cubicBezTo>
                    <a:pt x="199241" y="-160"/>
                    <a:pt x="221374" y="3537"/>
                    <a:pt x="242502" y="10692"/>
                  </a:cubicBezTo>
                  <a:lnTo>
                    <a:pt x="409003" y="10692"/>
                  </a:lnTo>
                  <a:cubicBezTo>
                    <a:pt x="415416" y="10554"/>
                    <a:pt x="420699" y="15622"/>
                    <a:pt x="420823" y="22011"/>
                  </a:cubicBezTo>
                  <a:cubicBezTo>
                    <a:pt x="420823" y="22174"/>
                    <a:pt x="420823" y="22350"/>
                    <a:pt x="420823" y="22513"/>
                  </a:cubicBezTo>
                  <a:lnTo>
                    <a:pt x="420823" y="61120"/>
                  </a:lnTo>
                  <a:cubicBezTo>
                    <a:pt x="420949" y="67509"/>
                    <a:pt x="415920" y="72803"/>
                    <a:pt x="409506" y="72942"/>
                  </a:cubicBezTo>
                  <a:cubicBezTo>
                    <a:pt x="409380" y="72942"/>
                    <a:pt x="409129" y="72942"/>
                    <a:pt x="409003" y="72942"/>
                  </a:cubicBezTo>
                  <a:lnTo>
                    <a:pt x="324117" y="72942"/>
                  </a:lnTo>
                  <a:cubicBezTo>
                    <a:pt x="341850" y="99262"/>
                    <a:pt x="350904" y="130412"/>
                    <a:pt x="350148" y="162103"/>
                  </a:cubicBezTo>
                  <a:cubicBezTo>
                    <a:pt x="350778" y="192032"/>
                    <a:pt x="342729" y="221497"/>
                    <a:pt x="327010" y="246988"/>
                  </a:cubicBezTo>
                  <a:cubicBezTo>
                    <a:pt x="311794" y="271561"/>
                    <a:pt x="290038" y="291392"/>
                    <a:pt x="264132" y="304207"/>
                  </a:cubicBezTo>
                  <a:cubicBezTo>
                    <a:pt x="236844" y="317952"/>
                    <a:pt x="206662" y="324894"/>
                    <a:pt x="176102" y="324454"/>
                  </a:cubicBezTo>
                  <a:cubicBezTo>
                    <a:pt x="153467" y="324252"/>
                    <a:pt x="131082" y="320555"/>
                    <a:pt x="109577" y="313513"/>
                  </a:cubicBezTo>
                  <a:cubicBezTo>
                    <a:pt x="98260" y="318203"/>
                    <a:pt x="88451" y="325749"/>
                    <a:pt x="81032" y="335394"/>
                  </a:cubicBezTo>
                  <a:cubicBezTo>
                    <a:pt x="74492" y="343505"/>
                    <a:pt x="70971" y="353553"/>
                    <a:pt x="70845" y="363941"/>
                  </a:cubicBezTo>
                  <a:cubicBezTo>
                    <a:pt x="70341" y="375976"/>
                    <a:pt x="76881" y="387193"/>
                    <a:pt x="87696" y="392613"/>
                  </a:cubicBezTo>
                  <a:cubicBezTo>
                    <a:pt x="100145" y="398650"/>
                    <a:pt x="113602" y="402359"/>
                    <a:pt x="127309" y="403554"/>
                  </a:cubicBezTo>
                  <a:cubicBezTo>
                    <a:pt x="144663" y="405692"/>
                    <a:pt x="171827" y="408584"/>
                    <a:pt x="208799" y="411854"/>
                  </a:cubicBezTo>
                  <a:lnTo>
                    <a:pt x="241621" y="414369"/>
                  </a:lnTo>
                  <a:cubicBezTo>
                    <a:pt x="265013" y="416067"/>
                    <a:pt x="288277" y="419726"/>
                    <a:pt x="311038" y="425310"/>
                  </a:cubicBezTo>
                  <a:cubicBezTo>
                    <a:pt x="330279" y="430101"/>
                    <a:pt x="347760" y="440313"/>
                    <a:pt x="361341" y="454737"/>
                  </a:cubicBezTo>
                  <a:cubicBezTo>
                    <a:pt x="376181" y="472632"/>
                    <a:pt x="383474" y="495570"/>
                    <a:pt x="381839" y="518747"/>
                  </a:cubicBezTo>
                  <a:cubicBezTo>
                    <a:pt x="383600" y="561428"/>
                    <a:pt x="361970" y="601708"/>
                    <a:pt x="325501" y="623879"/>
                  </a:cubicBezTo>
                  <a:cubicBezTo>
                    <a:pt x="288026" y="647936"/>
                    <a:pt x="239484" y="659970"/>
                    <a:pt x="180002" y="659970"/>
                  </a:cubicBezTo>
                  <a:cubicBezTo>
                    <a:pt x="134728" y="661932"/>
                    <a:pt x="89834" y="651771"/>
                    <a:pt x="49843" y="630544"/>
                  </a:cubicBezTo>
                  <a:close/>
                  <a:moveTo>
                    <a:pt x="283247" y="583511"/>
                  </a:moveTo>
                  <a:cubicBezTo>
                    <a:pt x="306385" y="573589"/>
                    <a:pt x="320974" y="550538"/>
                    <a:pt x="320218" y="525412"/>
                  </a:cubicBezTo>
                  <a:cubicBezTo>
                    <a:pt x="321099" y="514345"/>
                    <a:pt x="317326" y="503417"/>
                    <a:pt x="309781" y="495230"/>
                  </a:cubicBezTo>
                  <a:cubicBezTo>
                    <a:pt x="301733" y="487949"/>
                    <a:pt x="291799" y="483095"/>
                    <a:pt x="281108" y="481271"/>
                  </a:cubicBezTo>
                  <a:cubicBezTo>
                    <a:pt x="263504" y="477977"/>
                    <a:pt x="245646" y="475587"/>
                    <a:pt x="227788" y="474103"/>
                  </a:cubicBezTo>
                  <a:cubicBezTo>
                    <a:pt x="222633" y="474103"/>
                    <a:pt x="210811" y="472594"/>
                    <a:pt x="191948" y="471211"/>
                  </a:cubicBezTo>
                  <a:cubicBezTo>
                    <a:pt x="173084" y="469827"/>
                    <a:pt x="152586" y="467689"/>
                    <a:pt x="130201" y="464923"/>
                  </a:cubicBezTo>
                  <a:cubicBezTo>
                    <a:pt x="116746" y="463162"/>
                    <a:pt x="105050" y="461528"/>
                    <a:pt x="96499" y="459893"/>
                  </a:cubicBezTo>
                  <a:cubicBezTo>
                    <a:pt x="85433" y="468117"/>
                    <a:pt x="76379" y="478731"/>
                    <a:pt x="69965" y="490954"/>
                  </a:cubicBezTo>
                  <a:cubicBezTo>
                    <a:pt x="63803" y="502562"/>
                    <a:pt x="60533" y="515515"/>
                    <a:pt x="60408" y="528681"/>
                  </a:cubicBezTo>
                  <a:cubicBezTo>
                    <a:pt x="59401" y="552965"/>
                    <a:pt x="73737" y="575299"/>
                    <a:pt x="96122" y="584643"/>
                  </a:cubicBezTo>
                  <a:cubicBezTo>
                    <a:pt x="124795" y="597092"/>
                    <a:pt x="155982" y="602978"/>
                    <a:pt x="187295" y="601871"/>
                  </a:cubicBezTo>
                  <a:cubicBezTo>
                    <a:pt x="220243" y="603204"/>
                    <a:pt x="253065" y="596916"/>
                    <a:pt x="283247" y="583511"/>
                  </a:cubicBezTo>
                  <a:close/>
                  <a:moveTo>
                    <a:pt x="255957" y="237430"/>
                  </a:moveTo>
                  <a:cubicBezTo>
                    <a:pt x="295822" y="195051"/>
                    <a:pt x="295822" y="128903"/>
                    <a:pt x="255957" y="86523"/>
                  </a:cubicBezTo>
                  <a:cubicBezTo>
                    <a:pt x="209932" y="47979"/>
                    <a:pt x="142903" y="47979"/>
                    <a:pt x="96877" y="86523"/>
                  </a:cubicBezTo>
                  <a:cubicBezTo>
                    <a:pt x="57012" y="128903"/>
                    <a:pt x="57012" y="195051"/>
                    <a:pt x="96877" y="237430"/>
                  </a:cubicBezTo>
                  <a:cubicBezTo>
                    <a:pt x="142903" y="275974"/>
                    <a:pt x="209932" y="275974"/>
                    <a:pt x="255957" y="237430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3F3D12-A422-47C3-B9D7-4B71527E8D3C}"/>
                </a:ext>
              </a:extLst>
            </p:cNvPr>
            <p:cNvSpPr/>
            <p:nvPr/>
          </p:nvSpPr>
          <p:spPr>
            <a:xfrm>
              <a:off x="9209803" y="2270885"/>
              <a:ext cx="364699" cy="487345"/>
            </a:xfrm>
            <a:custGeom>
              <a:avLst/>
              <a:gdLst>
                <a:gd name="connsiteX0" fmla="*/ 90280 w 364699"/>
                <a:gd name="connsiteY0" fmla="*/ 462051 h 487345"/>
                <a:gd name="connsiteX1" fmla="*/ 23881 w 364699"/>
                <a:gd name="connsiteY1" fmla="*/ 395149 h 487345"/>
                <a:gd name="connsiteX2" fmla="*/ -515 w 364699"/>
                <a:gd name="connsiteY2" fmla="*/ 303095 h 487345"/>
                <a:gd name="connsiteX3" fmla="*/ -515 w 364699"/>
                <a:gd name="connsiteY3" fmla="*/ 183376 h 487345"/>
                <a:gd name="connsiteX4" fmla="*/ 23881 w 364699"/>
                <a:gd name="connsiteY4" fmla="*/ 91322 h 487345"/>
                <a:gd name="connsiteX5" fmla="*/ 272752 w 364699"/>
                <a:gd name="connsiteY5" fmla="*/ 23968 h 487345"/>
                <a:gd name="connsiteX6" fmla="*/ 340157 w 364699"/>
                <a:gd name="connsiteY6" fmla="*/ 91322 h 487345"/>
                <a:gd name="connsiteX7" fmla="*/ 364177 w 364699"/>
                <a:gd name="connsiteY7" fmla="*/ 183376 h 487345"/>
                <a:gd name="connsiteX8" fmla="*/ 364177 w 364699"/>
                <a:gd name="connsiteY8" fmla="*/ 240595 h 487345"/>
                <a:gd name="connsiteX9" fmla="*/ 333869 w 364699"/>
                <a:gd name="connsiteY9" fmla="*/ 270902 h 487345"/>
                <a:gd name="connsiteX10" fmla="*/ 64751 w 364699"/>
                <a:gd name="connsiteY10" fmla="*/ 270902 h 487345"/>
                <a:gd name="connsiteX11" fmla="*/ 64751 w 364699"/>
                <a:gd name="connsiteY11" fmla="*/ 307874 h 487345"/>
                <a:gd name="connsiteX12" fmla="*/ 179944 w 364699"/>
                <a:gd name="connsiteY12" fmla="*/ 424828 h 487345"/>
                <a:gd name="connsiteX13" fmla="*/ 181579 w 364699"/>
                <a:gd name="connsiteY13" fmla="*/ 424828 h 487345"/>
                <a:gd name="connsiteX14" fmla="*/ 303563 w 364699"/>
                <a:gd name="connsiteY14" fmla="*/ 424828 h 487345"/>
                <a:gd name="connsiteX15" fmla="*/ 311988 w 364699"/>
                <a:gd name="connsiteY15" fmla="*/ 428097 h 487345"/>
                <a:gd name="connsiteX16" fmla="*/ 315384 w 364699"/>
                <a:gd name="connsiteY16" fmla="*/ 436523 h 487345"/>
                <a:gd name="connsiteX17" fmla="*/ 315384 w 364699"/>
                <a:gd name="connsiteY17" fmla="*/ 475255 h 487345"/>
                <a:gd name="connsiteX18" fmla="*/ 304065 w 364699"/>
                <a:gd name="connsiteY18" fmla="*/ 487077 h 487345"/>
                <a:gd name="connsiteX19" fmla="*/ 303563 w 364699"/>
                <a:gd name="connsiteY19" fmla="*/ 487077 h 487345"/>
                <a:gd name="connsiteX20" fmla="*/ 181579 w 364699"/>
                <a:gd name="connsiteY20" fmla="*/ 487077 h 487345"/>
                <a:gd name="connsiteX21" fmla="*/ 90280 w 364699"/>
                <a:gd name="connsiteY21" fmla="*/ 462051 h 487345"/>
                <a:gd name="connsiteX22" fmla="*/ 298910 w 364699"/>
                <a:gd name="connsiteY22" fmla="*/ 209659 h 487345"/>
                <a:gd name="connsiteX23" fmla="*/ 298910 w 364699"/>
                <a:gd name="connsiteY23" fmla="*/ 178597 h 487345"/>
                <a:gd name="connsiteX24" fmla="*/ 185854 w 364699"/>
                <a:gd name="connsiteY24" fmla="*/ 57871 h 487345"/>
                <a:gd name="connsiteX25" fmla="*/ 65129 w 364699"/>
                <a:gd name="connsiteY25" fmla="*/ 170926 h 487345"/>
                <a:gd name="connsiteX26" fmla="*/ 65129 w 364699"/>
                <a:gd name="connsiteY26" fmla="*/ 178597 h 487345"/>
                <a:gd name="connsiteX27" fmla="*/ 65129 w 364699"/>
                <a:gd name="connsiteY27" fmla="*/ 209659 h 48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4699" h="487345">
                  <a:moveTo>
                    <a:pt x="90280" y="462051"/>
                  </a:moveTo>
                  <a:cubicBezTo>
                    <a:pt x="62614" y="446068"/>
                    <a:pt x="39600" y="422966"/>
                    <a:pt x="23881" y="395149"/>
                  </a:cubicBezTo>
                  <a:cubicBezTo>
                    <a:pt x="7659" y="367168"/>
                    <a:pt x="-641" y="335402"/>
                    <a:pt x="-515" y="303095"/>
                  </a:cubicBezTo>
                  <a:lnTo>
                    <a:pt x="-515" y="183376"/>
                  </a:lnTo>
                  <a:cubicBezTo>
                    <a:pt x="-641" y="151069"/>
                    <a:pt x="7785" y="119303"/>
                    <a:pt x="23881" y="91322"/>
                  </a:cubicBezTo>
                  <a:cubicBezTo>
                    <a:pt x="74059" y="3985"/>
                    <a:pt x="185478" y="-26171"/>
                    <a:pt x="272752" y="23968"/>
                  </a:cubicBezTo>
                  <a:cubicBezTo>
                    <a:pt x="300795" y="40064"/>
                    <a:pt x="324062" y="63304"/>
                    <a:pt x="340157" y="91322"/>
                  </a:cubicBezTo>
                  <a:cubicBezTo>
                    <a:pt x="356128" y="119329"/>
                    <a:pt x="364429" y="151107"/>
                    <a:pt x="364177" y="183376"/>
                  </a:cubicBezTo>
                  <a:lnTo>
                    <a:pt x="364177" y="240595"/>
                  </a:lnTo>
                  <a:cubicBezTo>
                    <a:pt x="364177" y="257333"/>
                    <a:pt x="350596" y="270902"/>
                    <a:pt x="333869" y="270902"/>
                  </a:cubicBezTo>
                  <a:lnTo>
                    <a:pt x="64751" y="270902"/>
                  </a:lnTo>
                  <a:lnTo>
                    <a:pt x="64751" y="307874"/>
                  </a:lnTo>
                  <a:cubicBezTo>
                    <a:pt x="64249" y="371972"/>
                    <a:pt x="115809" y="424337"/>
                    <a:pt x="179944" y="424828"/>
                  </a:cubicBezTo>
                  <a:cubicBezTo>
                    <a:pt x="180448" y="424828"/>
                    <a:pt x="181075" y="424828"/>
                    <a:pt x="181579" y="424828"/>
                  </a:cubicBezTo>
                  <a:lnTo>
                    <a:pt x="303563" y="424828"/>
                  </a:lnTo>
                  <a:cubicBezTo>
                    <a:pt x="306707" y="424765"/>
                    <a:pt x="309725" y="425934"/>
                    <a:pt x="311988" y="428097"/>
                  </a:cubicBezTo>
                  <a:cubicBezTo>
                    <a:pt x="314252" y="430323"/>
                    <a:pt x="315509" y="433366"/>
                    <a:pt x="315384" y="436523"/>
                  </a:cubicBezTo>
                  <a:lnTo>
                    <a:pt x="315384" y="475255"/>
                  </a:lnTo>
                  <a:cubicBezTo>
                    <a:pt x="315509" y="481644"/>
                    <a:pt x="310479" y="486938"/>
                    <a:pt x="304065" y="487077"/>
                  </a:cubicBezTo>
                  <a:cubicBezTo>
                    <a:pt x="303939" y="487077"/>
                    <a:pt x="303688" y="487077"/>
                    <a:pt x="303563" y="487077"/>
                  </a:cubicBezTo>
                  <a:lnTo>
                    <a:pt x="181579" y="487077"/>
                  </a:lnTo>
                  <a:cubicBezTo>
                    <a:pt x="149512" y="487026"/>
                    <a:pt x="117947" y="478387"/>
                    <a:pt x="90280" y="462051"/>
                  </a:cubicBezTo>
                  <a:close/>
                  <a:moveTo>
                    <a:pt x="298910" y="209659"/>
                  </a:moveTo>
                  <a:lnTo>
                    <a:pt x="298910" y="178597"/>
                  </a:lnTo>
                  <a:cubicBezTo>
                    <a:pt x="301047" y="114047"/>
                    <a:pt x="250367" y="59984"/>
                    <a:pt x="185854" y="57871"/>
                  </a:cubicBezTo>
                  <a:cubicBezTo>
                    <a:pt x="121341" y="55759"/>
                    <a:pt x="67267" y="106376"/>
                    <a:pt x="65129" y="170926"/>
                  </a:cubicBezTo>
                  <a:cubicBezTo>
                    <a:pt x="65003" y="173479"/>
                    <a:pt x="65003" y="176044"/>
                    <a:pt x="65129" y="178597"/>
                  </a:cubicBezTo>
                  <a:lnTo>
                    <a:pt x="65129" y="209659"/>
                  </a:ln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6DC0B7-88CE-41F6-B608-E6E4E474600A}"/>
                </a:ext>
              </a:extLst>
            </p:cNvPr>
            <p:cNvSpPr/>
            <p:nvPr/>
          </p:nvSpPr>
          <p:spPr>
            <a:xfrm>
              <a:off x="9653086" y="2181759"/>
              <a:ext cx="292651" cy="576146"/>
            </a:xfrm>
            <a:custGeom>
              <a:avLst/>
              <a:gdLst>
                <a:gd name="connsiteX0" fmla="*/ 101228 w 292651"/>
                <a:gd name="connsiteY0" fmla="*/ 538978 h 576146"/>
                <a:gd name="connsiteX1" fmla="*/ 66771 w 292651"/>
                <a:gd name="connsiteY1" fmla="*/ 446799 h 576146"/>
                <a:gd name="connsiteX2" fmla="*/ 66771 w 292651"/>
                <a:gd name="connsiteY2" fmla="*/ 160830 h 576146"/>
                <a:gd name="connsiteX3" fmla="*/ 11188 w 292651"/>
                <a:gd name="connsiteY3" fmla="*/ 160830 h 576146"/>
                <a:gd name="connsiteX4" fmla="*/ -508 w 292651"/>
                <a:gd name="connsiteY4" fmla="*/ 150166 h 576146"/>
                <a:gd name="connsiteX5" fmla="*/ -508 w 292651"/>
                <a:gd name="connsiteY5" fmla="*/ 149135 h 576146"/>
                <a:gd name="connsiteX6" fmla="*/ -508 w 292651"/>
                <a:gd name="connsiteY6" fmla="*/ 111408 h 576146"/>
                <a:gd name="connsiteX7" fmla="*/ 2762 w 292651"/>
                <a:gd name="connsiteY7" fmla="*/ 102982 h 576146"/>
                <a:gd name="connsiteX8" fmla="*/ 11188 w 292651"/>
                <a:gd name="connsiteY8" fmla="*/ 99587 h 576146"/>
                <a:gd name="connsiteX9" fmla="*/ 66771 w 292651"/>
                <a:gd name="connsiteY9" fmla="*/ 99587 h 576146"/>
                <a:gd name="connsiteX10" fmla="*/ 66771 w 292651"/>
                <a:gd name="connsiteY10" fmla="*/ 11557 h 576146"/>
                <a:gd name="connsiteX11" fmla="*/ 70167 w 292651"/>
                <a:gd name="connsiteY11" fmla="*/ 3132 h 576146"/>
                <a:gd name="connsiteX12" fmla="*/ 78467 w 292651"/>
                <a:gd name="connsiteY12" fmla="*/ -264 h 576146"/>
                <a:gd name="connsiteX13" fmla="*/ 120595 w 292651"/>
                <a:gd name="connsiteY13" fmla="*/ -264 h 576146"/>
                <a:gd name="connsiteX14" fmla="*/ 129021 w 292651"/>
                <a:gd name="connsiteY14" fmla="*/ 3132 h 576146"/>
                <a:gd name="connsiteX15" fmla="*/ 132291 w 292651"/>
                <a:gd name="connsiteY15" fmla="*/ 11557 h 576146"/>
                <a:gd name="connsiteX16" fmla="*/ 132291 w 292651"/>
                <a:gd name="connsiteY16" fmla="*/ 99587 h 576146"/>
                <a:gd name="connsiteX17" fmla="*/ 280430 w 292651"/>
                <a:gd name="connsiteY17" fmla="*/ 99587 h 576146"/>
                <a:gd name="connsiteX18" fmla="*/ 288856 w 292651"/>
                <a:gd name="connsiteY18" fmla="*/ 102982 h 576146"/>
                <a:gd name="connsiteX19" fmla="*/ 292126 w 292651"/>
                <a:gd name="connsiteY19" fmla="*/ 111408 h 576146"/>
                <a:gd name="connsiteX20" fmla="*/ 292126 w 292651"/>
                <a:gd name="connsiteY20" fmla="*/ 150015 h 576146"/>
                <a:gd name="connsiteX21" fmla="*/ 288856 w 292651"/>
                <a:gd name="connsiteY21" fmla="*/ 158440 h 576146"/>
                <a:gd name="connsiteX22" fmla="*/ 280430 w 292651"/>
                <a:gd name="connsiteY22" fmla="*/ 161836 h 576146"/>
                <a:gd name="connsiteX23" fmla="*/ 132291 w 292651"/>
                <a:gd name="connsiteY23" fmla="*/ 161836 h 576146"/>
                <a:gd name="connsiteX24" fmla="*/ 132291 w 292651"/>
                <a:gd name="connsiteY24" fmla="*/ 439379 h 576146"/>
                <a:gd name="connsiteX25" fmla="*/ 152160 w 292651"/>
                <a:gd name="connsiteY25" fmla="*/ 491946 h 576146"/>
                <a:gd name="connsiteX26" fmla="*/ 203845 w 292651"/>
                <a:gd name="connsiteY26" fmla="*/ 512569 h 576146"/>
                <a:gd name="connsiteX27" fmla="*/ 280430 w 292651"/>
                <a:gd name="connsiteY27" fmla="*/ 513450 h 576146"/>
                <a:gd name="connsiteX28" fmla="*/ 292126 w 292651"/>
                <a:gd name="connsiteY28" fmla="*/ 524114 h 576146"/>
                <a:gd name="connsiteX29" fmla="*/ 292126 w 292651"/>
                <a:gd name="connsiteY29" fmla="*/ 525145 h 576146"/>
                <a:gd name="connsiteX30" fmla="*/ 292126 w 292651"/>
                <a:gd name="connsiteY30" fmla="*/ 563878 h 576146"/>
                <a:gd name="connsiteX31" fmla="*/ 288856 w 292651"/>
                <a:gd name="connsiteY31" fmla="*/ 572303 h 576146"/>
                <a:gd name="connsiteX32" fmla="*/ 280430 w 292651"/>
                <a:gd name="connsiteY32" fmla="*/ 575699 h 576146"/>
                <a:gd name="connsiteX33" fmla="*/ 196300 w 292651"/>
                <a:gd name="connsiteY33" fmla="*/ 575699 h 576146"/>
                <a:gd name="connsiteX34" fmla="*/ 101228 w 292651"/>
                <a:gd name="connsiteY34" fmla="*/ 538978 h 57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651" h="576146">
                  <a:moveTo>
                    <a:pt x="101228" y="538978"/>
                  </a:moveTo>
                  <a:cubicBezTo>
                    <a:pt x="77963" y="514015"/>
                    <a:pt x="65640" y="480879"/>
                    <a:pt x="66771" y="446799"/>
                  </a:cubicBezTo>
                  <a:lnTo>
                    <a:pt x="66771" y="160830"/>
                  </a:lnTo>
                  <a:lnTo>
                    <a:pt x="11188" y="160830"/>
                  </a:lnTo>
                  <a:cubicBezTo>
                    <a:pt x="5024" y="161119"/>
                    <a:pt x="-256" y="156340"/>
                    <a:pt x="-508" y="150166"/>
                  </a:cubicBezTo>
                  <a:cubicBezTo>
                    <a:pt x="-508" y="149826"/>
                    <a:pt x="-508" y="149474"/>
                    <a:pt x="-508" y="149135"/>
                  </a:cubicBezTo>
                  <a:lnTo>
                    <a:pt x="-508" y="111408"/>
                  </a:lnTo>
                  <a:cubicBezTo>
                    <a:pt x="-634" y="108277"/>
                    <a:pt x="623" y="105246"/>
                    <a:pt x="2762" y="102982"/>
                  </a:cubicBezTo>
                  <a:cubicBezTo>
                    <a:pt x="5024" y="100744"/>
                    <a:pt x="8044" y="99524"/>
                    <a:pt x="11188" y="99587"/>
                  </a:cubicBezTo>
                  <a:lnTo>
                    <a:pt x="66771" y="99587"/>
                  </a:lnTo>
                  <a:lnTo>
                    <a:pt x="66771" y="11557"/>
                  </a:lnTo>
                  <a:cubicBezTo>
                    <a:pt x="66645" y="8401"/>
                    <a:pt x="67902" y="5345"/>
                    <a:pt x="70167" y="3132"/>
                  </a:cubicBezTo>
                  <a:cubicBezTo>
                    <a:pt x="72305" y="881"/>
                    <a:pt x="75323" y="-352"/>
                    <a:pt x="78467" y="-264"/>
                  </a:cubicBezTo>
                  <a:lnTo>
                    <a:pt x="120595" y="-264"/>
                  </a:lnTo>
                  <a:cubicBezTo>
                    <a:pt x="123739" y="-364"/>
                    <a:pt x="126757" y="868"/>
                    <a:pt x="129021" y="3132"/>
                  </a:cubicBezTo>
                  <a:cubicBezTo>
                    <a:pt x="131158" y="5396"/>
                    <a:pt x="132415" y="8426"/>
                    <a:pt x="132291" y="11557"/>
                  </a:cubicBezTo>
                  <a:lnTo>
                    <a:pt x="132291" y="99587"/>
                  </a:lnTo>
                  <a:lnTo>
                    <a:pt x="280430" y="99587"/>
                  </a:lnTo>
                  <a:cubicBezTo>
                    <a:pt x="283574" y="99524"/>
                    <a:pt x="286592" y="100744"/>
                    <a:pt x="288856" y="102982"/>
                  </a:cubicBezTo>
                  <a:cubicBezTo>
                    <a:pt x="290995" y="105246"/>
                    <a:pt x="292252" y="108277"/>
                    <a:pt x="292126" y="111408"/>
                  </a:cubicBezTo>
                  <a:lnTo>
                    <a:pt x="292126" y="150015"/>
                  </a:lnTo>
                  <a:cubicBezTo>
                    <a:pt x="292252" y="153146"/>
                    <a:pt x="290995" y="156177"/>
                    <a:pt x="288856" y="158440"/>
                  </a:cubicBezTo>
                  <a:cubicBezTo>
                    <a:pt x="286592" y="160679"/>
                    <a:pt x="283574" y="161899"/>
                    <a:pt x="280430" y="161836"/>
                  </a:cubicBezTo>
                  <a:lnTo>
                    <a:pt x="132291" y="161836"/>
                  </a:lnTo>
                  <a:lnTo>
                    <a:pt x="132291" y="439379"/>
                  </a:lnTo>
                  <a:cubicBezTo>
                    <a:pt x="131410" y="458884"/>
                    <a:pt x="138579" y="477899"/>
                    <a:pt x="152160" y="491946"/>
                  </a:cubicBezTo>
                  <a:cubicBezTo>
                    <a:pt x="165993" y="505464"/>
                    <a:pt x="184604" y="512896"/>
                    <a:pt x="203845" y="512569"/>
                  </a:cubicBezTo>
                  <a:lnTo>
                    <a:pt x="280430" y="513450"/>
                  </a:lnTo>
                  <a:cubicBezTo>
                    <a:pt x="286592" y="513160"/>
                    <a:pt x="291874" y="517939"/>
                    <a:pt x="292126" y="524114"/>
                  </a:cubicBezTo>
                  <a:cubicBezTo>
                    <a:pt x="292126" y="524453"/>
                    <a:pt x="292126" y="524805"/>
                    <a:pt x="292126" y="525145"/>
                  </a:cubicBezTo>
                  <a:lnTo>
                    <a:pt x="292126" y="563878"/>
                  </a:lnTo>
                  <a:cubicBezTo>
                    <a:pt x="292252" y="567009"/>
                    <a:pt x="290995" y="570040"/>
                    <a:pt x="288856" y="572303"/>
                  </a:cubicBezTo>
                  <a:cubicBezTo>
                    <a:pt x="286592" y="574542"/>
                    <a:pt x="283574" y="575762"/>
                    <a:pt x="280430" y="575699"/>
                  </a:cubicBezTo>
                  <a:lnTo>
                    <a:pt x="196300" y="575699"/>
                  </a:lnTo>
                  <a:cubicBezTo>
                    <a:pt x="160836" y="577598"/>
                    <a:pt x="126253" y="564243"/>
                    <a:pt x="101228" y="538978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84F948-C582-406D-B183-57CC5FFA36CB}"/>
                </a:ext>
              </a:extLst>
            </p:cNvPr>
            <p:cNvSpPr/>
            <p:nvPr/>
          </p:nvSpPr>
          <p:spPr>
            <a:xfrm>
              <a:off x="10067703" y="2119136"/>
              <a:ext cx="360953" cy="638468"/>
            </a:xfrm>
            <a:custGeom>
              <a:avLst/>
              <a:gdLst>
                <a:gd name="connsiteX0" fmla="*/ 2887 w 360953"/>
                <a:gd name="connsiteY0" fmla="*/ 634801 h 638468"/>
                <a:gd name="connsiteX1" fmla="*/ -508 w 360953"/>
                <a:gd name="connsiteY1" fmla="*/ 626376 h 638468"/>
                <a:gd name="connsiteX2" fmla="*/ -508 w 360953"/>
                <a:gd name="connsiteY2" fmla="*/ 11555 h 638468"/>
                <a:gd name="connsiteX3" fmla="*/ 10810 w 360953"/>
                <a:gd name="connsiteY3" fmla="*/ -267 h 638468"/>
                <a:gd name="connsiteX4" fmla="*/ 11314 w 360953"/>
                <a:gd name="connsiteY4" fmla="*/ -267 h 638468"/>
                <a:gd name="connsiteX5" fmla="*/ 53316 w 360953"/>
                <a:gd name="connsiteY5" fmla="*/ -267 h 638468"/>
                <a:gd name="connsiteX6" fmla="*/ 65136 w 360953"/>
                <a:gd name="connsiteY6" fmla="*/ 11052 h 638468"/>
                <a:gd name="connsiteX7" fmla="*/ 65136 w 360953"/>
                <a:gd name="connsiteY7" fmla="*/ 11555 h 638468"/>
                <a:gd name="connsiteX8" fmla="*/ 65136 w 360953"/>
                <a:gd name="connsiteY8" fmla="*/ 220939 h 638468"/>
                <a:gd name="connsiteX9" fmla="*/ 121852 w 360953"/>
                <a:gd name="connsiteY9" fmla="*/ 168875 h 638468"/>
                <a:gd name="connsiteX10" fmla="*/ 200575 w 360953"/>
                <a:gd name="connsiteY10" fmla="*/ 151144 h 638468"/>
                <a:gd name="connsiteX11" fmla="*/ 316146 w 360953"/>
                <a:gd name="connsiteY11" fmla="*/ 194907 h 638468"/>
                <a:gd name="connsiteX12" fmla="*/ 360287 w 360953"/>
                <a:gd name="connsiteY12" fmla="*/ 310100 h 638468"/>
                <a:gd name="connsiteX13" fmla="*/ 360287 w 360953"/>
                <a:gd name="connsiteY13" fmla="*/ 626376 h 638468"/>
                <a:gd name="connsiteX14" fmla="*/ 357017 w 360953"/>
                <a:gd name="connsiteY14" fmla="*/ 634801 h 638468"/>
                <a:gd name="connsiteX15" fmla="*/ 348591 w 360953"/>
                <a:gd name="connsiteY15" fmla="*/ 638197 h 638468"/>
                <a:gd name="connsiteX16" fmla="*/ 306463 w 360953"/>
                <a:gd name="connsiteY16" fmla="*/ 638197 h 638468"/>
                <a:gd name="connsiteX17" fmla="*/ 298036 w 360953"/>
                <a:gd name="connsiteY17" fmla="*/ 634801 h 638468"/>
                <a:gd name="connsiteX18" fmla="*/ 294767 w 360953"/>
                <a:gd name="connsiteY18" fmla="*/ 626376 h 638468"/>
                <a:gd name="connsiteX19" fmla="*/ 294767 w 360953"/>
                <a:gd name="connsiteY19" fmla="*/ 322549 h 638468"/>
                <a:gd name="connsiteX20" fmla="*/ 266597 w 360953"/>
                <a:gd name="connsiteY20" fmla="*/ 240431 h 638468"/>
                <a:gd name="connsiteX21" fmla="*/ 190390 w 360953"/>
                <a:gd name="connsiteY21" fmla="*/ 212261 h 638468"/>
                <a:gd name="connsiteX22" fmla="*/ 99595 w 360953"/>
                <a:gd name="connsiteY22" fmla="*/ 249359 h 638468"/>
                <a:gd name="connsiteX23" fmla="*/ 65136 w 360953"/>
                <a:gd name="connsiteY23" fmla="*/ 351096 h 638468"/>
                <a:gd name="connsiteX24" fmla="*/ 65136 w 360953"/>
                <a:gd name="connsiteY24" fmla="*/ 626124 h 638468"/>
                <a:gd name="connsiteX25" fmla="*/ 53819 w 360953"/>
                <a:gd name="connsiteY25" fmla="*/ 637945 h 638468"/>
                <a:gd name="connsiteX26" fmla="*/ 53316 w 360953"/>
                <a:gd name="connsiteY26" fmla="*/ 637945 h 638468"/>
                <a:gd name="connsiteX27" fmla="*/ 11314 w 360953"/>
                <a:gd name="connsiteY27" fmla="*/ 637945 h 638468"/>
                <a:gd name="connsiteX28" fmla="*/ 2887 w 360953"/>
                <a:gd name="connsiteY28" fmla="*/ 634801 h 63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953" h="638468">
                  <a:moveTo>
                    <a:pt x="2887" y="634801"/>
                  </a:moveTo>
                  <a:cubicBezTo>
                    <a:pt x="625" y="632588"/>
                    <a:pt x="-634" y="629532"/>
                    <a:pt x="-508" y="626376"/>
                  </a:cubicBezTo>
                  <a:lnTo>
                    <a:pt x="-508" y="11555"/>
                  </a:lnTo>
                  <a:cubicBezTo>
                    <a:pt x="-634" y="5166"/>
                    <a:pt x="4396" y="-128"/>
                    <a:pt x="10810" y="-267"/>
                  </a:cubicBezTo>
                  <a:cubicBezTo>
                    <a:pt x="10936" y="-267"/>
                    <a:pt x="11188" y="-267"/>
                    <a:pt x="11314" y="-267"/>
                  </a:cubicBezTo>
                  <a:lnTo>
                    <a:pt x="53316" y="-267"/>
                  </a:lnTo>
                  <a:cubicBezTo>
                    <a:pt x="59729" y="-405"/>
                    <a:pt x="65012" y="4663"/>
                    <a:pt x="65136" y="11052"/>
                  </a:cubicBezTo>
                  <a:cubicBezTo>
                    <a:pt x="65136" y="11215"/>
                    <a:pt x="65136" y="11391"/>
                    <a:pt x="65136" y="11555"/>
                  </a:cubicBezTo>
                  <a:lnTo>
                    <a:pt x="65136" y="220939"/>
                  </a:lnTo>
                  <a:cubicBezTo>
                    <a:pt x="78845" y="198680"/>
                    <a:pt x="98462" y="180659"/>
                    <a:pt x="121852" y="168875"/>
                  </a:cubicBezTo>
                  <a:cubicBezTo>
                    <a:pt x="146250" y="156790"/>
                    <a:pt x="173287" y="150704"/>
                    <a:pt x="200575" y="151144"/>
                  </a:cubicBezTo>
                  <a:cubicBezTo>
                    <a:pt x="243459" y="149308"/>
                    <a:pt x="285209" y="165128"/>
                    <a:pt x="316146" y="194907"/>
                  </a:cubicBezTo>
                  <a:cubicBezTo>
                    <a:pt x="346202" y="225541"/>
                    <a:pt x="362173" y="267242"/>
                    <a:pt x="360287" y="310100"/>
                  </a:cubicBezTo>
                  <a:lnTo>
                    <a:pt x="360287" y="626376"/>
                  </a:lnTo>
                  <a:cubicBezTo>
                    <a:pt x="360412" y="629507"/>
                    <a:pt x="359154" y="632538"/>
                    <a:pt x="357017" y="634801"/>
                  </a:cubicBezTo>
                  <a:cubicBezTo>
                    <a:pt x="354752" y="637040"/>
                    <a:pt x="351734" y="638260"/>
                    <a:pt x="348591" y="638197"/>
                  </a:cubicBezTo>
                  <a:lnTo>
                    <a:pt x="306463" y="638197"/>
                  </a:lnTo>
                  <a:cubicBezTo>
                    <a:pt x="303319" y="638260"/>
                    <a:pt x="300301" y="637040"/>
                    <a:pt x="298036" y="634801"/>
                  </a:cubicBezTo>
                  <a:cubicBezTo>
                    <a:pt x="295900" y="632538"/>
                    <a:pt x="294641" y="629507"/>
                    <a:pt x="294767" y="626376"/>
                  </a:cubicBezTo>
                  <a:lnTo>
                    <a:pt x="294767" y="322549"/>
                  </a:lnTo>
                  <a:cubicBezTo>
                    <a:pt x="294767" y="286583"/>
                    <a:pt x="285335" y="259671"/>
                    <a:pt x="266597" y="240431"/>
                  </a:cubicBezTo>
                  <a:cubicBezTo>
                    <a:pt x="246099" y="221039"/>
                    <a:pt x="218559" y="210853"/>
                    <a:pt x="190390" y="212261"/>
                  </a:cubicBezTo>
                  <a:cubicBezTo>
                    <a:pt x="156185" y="210941"/>
                    <a:pt x="123111" y="224472"/>
                    <a:pt x="99595" y="249359"/>
                  </a:cubicBezTo>
                  <a:cubicBezTo>
                    <a:pt x="76580" y="274008"/>
                    <a:pt x="65012" y="307924"/>
                    <a:pt x="65136" y="351096"/>
                  </a:cubicBezTo>
                  <a:lnTo>
                    <a:pt x="65136" y="626124"/>
                  </a:lnTo>
                  <a:cubicBezTo>
                    <a:pt x="65262" y="632513"/>
                    <a:pt x="60233" y="637807"/>
                    <a:pt x="53819" y="637945"/>
                  </a:cubicBezTo>
                  <a:cubicBezTo>
                    <a:pt x="53693" y="637945"/>
                    <a:pt x="53442" y="637945"/>
                    <a:pt x="53316" y="637945"/>
                  </a:cubicBezTo>
                  <a:lnTo>
                    <a:pt x="11314" y="637945"/>
                  </a:lnTo>
                  <a:cubicBezTo>
                    <a:pt x="8170" y="638109"/>
                    <a:pt x="5152" y="636965"/>
                    <a:pt x="2887" y="634801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6796FEE-8CDE-419D-B491-5E12A570D259}"/>
                </a:ext>
              </a:extLst>
            </p:cNvPr>
            <p:cNvSpPr/>
            <p:nvPr/>
          </p:nvSpPr>
          <p:spPr>
            <a:xfrm>
              <a:off x="10546209" y="2265278"/>
              <a:ext cx="364917" cy="492958"/>
            </a:xfrm>
            <a:custGeom>
              <a:avLst/>
              <a:gdLst>
                <a:gd name="connsiteX0" fmla="*/ 90409 w 364917"/>
                <a:gd name="connsiteY0" fmla="*/ 467658 h 492958"/>
                <a:gd name="connsiteX1" fmla="*/ -386 w 364917"/>
                <a:gd name="connsiteY1" fmla="*/ 308702 h 492958"/>
                <a:gd name="connsiteX2" fmla="*/ -386 w 364917"/>
                <a:gd name="connsiteY2" fmla="*/ 188983 h 492958"/>
                <a:gd name="connsiteX3" fmla="*/ 175168 w 364917"/>
                <a:gd name="connsiteY3" fmla="*/ -142 h 492958"/>
                <a:gd name="connsiteX4" fmla="*/ 364306 w 364917"/>
                <a:gd name="connsiteY4" fmla="*/ 175439 h 492958"/>
                <a:gd name="connsiteX5" fmla="*/ 364306 w 364917"/>
                <a:gd name="connsiteY5" fmla="*/ 188983 h 492958"/>
                <a:gd name="connsiteX6" fmla="*/ 364306 w 364917"/>
                <a:gd name="connsiteY6" fmla="*/ 246202 h 492958"/>
                <a:gd name="connsiteX7" fmla="*/ 355502 w 364917"/>
                <a:gd name="connsiteY7" fmla="*/ 267580 h 492958"/>
                <a:gd name="connsiteX8" fmla="*/ 334124 w 364917"/>
                <a:gd name="connsiteY8" fmla="*/ 276509 h 492958"/>
                <a:gd name="connsiteX9" fmla="*/ 64880 w 364917"/>
                <a:gd name="connsiteY9" fmla="*/ 276509 h 492958"/>
                <a:gd name="connsiteX10" fmla="*/ 64880 w 364917"/>
                <a:gd name="connsiteY10" fmla="*/ 313481 h 492958"/>
                <a:gd name="connsiteX11" fmla="*/ 180577 w 364917"/>
                <a:gd name="connsiteY11" fmla="*/ 430435 h 492958"/>
                <a:gd name="connsiteX12" fmla="*/ 181834 w 364917"/>
                <a:gd name="connsiteY12" fmla="*/ 430435 h 492958"/>
                <a:gd name="connsiteX13" fmla="*/ 303817 w 364917"/>
                <a:gd name="connsiteY13" fmla="*/ 430435 h 492958"/>
                <a:gd name="connsiteX14" fmla="*/ 312243 w 364917"/>
                <a:gd name="connsiteY14" fmla="*/ 433704 h 492958"/>
                <a:gd name="connsiteX15" fmla="*/ 315513 w 364917"/>
                <a:gd name="connsiteY15" fmla="*/ 442130 h 492958"/>
                <a:gd name="connsiteX16" fmla="*/ 315513 w 364917"/>
                <a:gd name="connsiteY16" fmla="*/ 480862 h 492958"/>
                <a:gd name="connsiteX17" fmla="*/ 312243 w 364917"/>
                <a:gd name="connsiteY17" fmla="*/ 489288 h 492958"/>
                <a:gd name="connsiteX18" fmla="*/ 303817 w 364917"/>
                <a:gd name="connsiteY18" fmla="*/ 492684 h 492958"/>
                <a:gd name="connsiteX19" fmla="*/ 181834 w 364917"/>
                <a:gd name="connsiteY19" fmla="*/ 492684 h 492958"/>
                <a:gd name="connsiteX20" fmla="*/ 90409 w 364917"/>
                <a:gd name="connsiteY20" fmla="*/ 467658 h 492958"/>
                <a:gd name="connsiteX21" fmla="*/ 299038 w 364917"/>
                <a:gd name="connsiteY21" fmla="*/ 215266 h 492958"/>
                <a:gd name="connsiteX22" fmla="*/ 299038 w 364917"/>
                <a:gd name="connsiteY22" fmla="*/ 184204 h 492958"/>
                <a:gd name="connsiteX23" fmla="*/ 283444 w 364917"/>
                <a:gd name="connsiteY23" fmla="*/ 125350 h 492958"/>
                <a:gd name="connsiteX24" fmla="*/ 240939 w 364917"/>
                <a:gd name="connsiteY24" fmla="*/ 82845 h 492958"/>
                <a:gd name="connsiteX25" fmla="*/ 123231 w 364917"/>
                <a:gd name="connsiteY25" fmla="*/ 82845 h 492958"/>
                <a:gd name="connsiteX26" fmla="*/ 80726 w 364917"/>
                <a:gd name="connsiteY26" fmla="*/ 125350 h 492958"/>
                <a:gd name="connsiteX27" fmla="*/ 65132 w 364917"/>
                <a:gd name="connsiteY27" fmla="*/ 184204 h 492958"/>
                <a:gd name="connsiteX28" fmla="*/ 65132 w 364917"/>
                <a:gd name="connsiteY28" fmla="*/ 215266 h 49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4917" h="492958">
                  <a:moveTo>
                    <a:pt x="90409" y="467658"/>
                  </a:moveTo>
                  <a:cubicBezTo>
                    <a:pt x="33945" y="434647"/>
                    <a:pt x="-638" y="374083"/>
                    <a:pt x="-386" y="308702"/>
                  </a:cubicBezTo>
                  <a:lnTo>
                    <a:pt x="-386" y="188983"/>
                  </a:lnTo>
                  <a:cubicBezTo>
                    <a:pt x="-4160" y="88278"/>
                    <a:pt x="74438" y="3606"/>
                    <a:pt x="175168" y="-142"/>
                  </a:cubicBezTo>
                  <a:cubicBezTo>
                    <a:pt x="275899" y="-3876"/>
                    <a:pt x="360533" y="74734"/>
                    <a:pt x="364306" y="175439"/>
                  </a:cubicBezTo>
                  <a:cubicBezTo>
                    <a:pt x="364432" y="179954"/>
                    <a:pt x="364432" y="184468"/>
                    <a:pt x="364306" y="188983"/>
                  </a:cubicBezTo>
                  <a:lnTo>
                    <a:pt x="364306" y="246202"/>
                  </a:lnTo>
                  <a:cubicBezTo>
                    <a:pt x="364432" y="254250"/>
                    <a:pt x="361288" y="261997"/>
                    <a:pt x="355502" y="267580"/>
                  </a:cubicBezTo>
                  <a:cubicBezTo>
                    <a:pt x="349970" y="273365"/>
                    <a:pt x="342173" y="276597"/>
                    <a:pt x="334124" y="276509"/>
                  </a:cubicBezTo>
                  <a:lnTo>
                    <a:pt x="64880" y="276509"/>
                  </a:lnTo>
                  <a:lnTo>
                    <a:pt x="64880" y="313481"/>
                  </a:lnTo>
                  <a:cubicBezTo>
                    <a:pt x="64503" y="377730"/>
                    <a:pt x="116315" y="430082"/>
                    <a:pt x="180577" y="430435"/>
                  </a:cubicBezTo>
                  <a:cubicBezTo>
                    <a:pt x="180953" y="430435"/>
                    <a:pt x="181456" y="430435"/>
                    <a:pt x="181834" y="430435"/>
                  </a:cubicBezTo>
                  <a:lnTo>
                    <a:pt x="303817" y="430435"/>
                  </a:lnTo>
                  <a:cubicBezTo>
                    <a:pt x="306960" y="430372"/>
                    <a:pt x="309978" y="431541"/>
                    <a:pt x="312243" y="433704"/>
                  </a:cubicBezTo>
                  <a:cubicBezTo>
                    <a:pt x="314381" y="436005"/>
                    <a:pt x="315513" y="439011"/>
                    <a:pt x="315513" y="442130"/>
                  </a:cubicBezTo>
                  <a:lnTo>
                    <a:pt x="315513" y="480862"/>
                  </a:lnTo>
                  <a:cubicBezTo>
                    <a:pt x="315638" y="483994"/>
                    <a:pt x="314381" y="487025"/>
                    <a:pt x="312243" y="489288"/>
                  </a:cubicBezTo>
                  <a:cubicBezTo>
                    <a:pt x="309978" y="491552"/>
                    <a:pt x="306960" y="492784"/>
                    <a:pt x="303817" y="492684"/>
                  </a:cubicBezTo>
                  <a:lnTo>
                    <a:pt x="181834" y="492684"/>
                  </a:lnTo>
                  <a:cubicBezTo>
                    <a:pt x="149640" y="492659"/>
                    <a:pt x="118075" y="484019"/>
                    <a:pt x="90409" y="467658"/>
                  </a:cubicBezTo>
                  <a:close/>
                  <a:moveTo>
                    <a:pt x="299038" y="215266"/>
                  </a:moveTo>
                  <a:lnTo>
                    <a:pt x="299038" y="184204"/>
                  </a:lnTo>
                  <a:cubicBezTo>
                    <a:pt x="299164" y="163542"/>
                    <a:pt x="293757" y="143220"/>
                    <a:pt x="283444" y="125350"/>
                  </a:cubicBezTo>
                  <a:cubicBezTo>
                    <a:pt x="273385" y="107631"/>
                    <a:pt x="258671" y="92956"/>
                    <a:pt x="240939" y="82845"/>
                  </a:cubicBezTo>
                  <a:cubicBezTo>
                    <a:pt x="204469" y="62045"/>
                    <a:pt x="159701" y="62045"/>
                    <a:pt x="123231" y="82845"/>
                  </a:cubicBezTo>
                  <a:cubicBezTo>
                    <a:pt x="105499" y="92918"/>
                    <a:pt x="90787" y="107606"/>
                    <a:pt x="80726" y="125350"/>
                  </a:cubicBezTo>
                  <a:cubicBezTo>
                    <a:pt x="70288" y="143195"/>
                    <a:pt x="64880" y="163542"/>
                    <a:pt x="65132" y="184204"/>
                  </a:cubicBezTo>
                  <a:lnTo>
                    <a:pt x="65132" y="215266"/>
                  </a:ln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123D7E-A28D-4717-AA15-6053594D42F8}"/>
                </a:ext>
              </a:extLst>
            </p:cNvPr>
            <p:cNvSpPr/>
            <p:nvPr/>
          </p:nvSpPr>
          <p:spPr>
            <a:xfrm>
              <a:off x="10997920" y="2276679"/>
              <a:ext cx="322199" cy="481174"/>
            </a:xfrm>
            <a:custGeom>
              <a:avLst/>
              <a:gdLst>
                <a:gd name="connsiteX0" fmla="*/ 2887 w 322199"/>
                <a:gd name="connsiteY0" fmla="*/ 477258 h 481174"/>
                <a:gd name="connsiteX1" fmla="*/ -508 w 322199"/>
                <a:gd name="connsiteY1" fmla="*/ 468833 h 481174"/>
                <a:gd name="connsiteX2" fmla="*/ -508 w 322199"/>
                <a:gd name="connsiteY2" fmla="*/ 430100 h 481174"/>
                <a:gd name="connsiteX3" fmla="*/ 2887 w 322199"/>
                <a:gd name="connsiteY3" fmla="*/ 421674 h 481174"/>
                <a:gd name="connsiteX4" fmla="*/ 11313 w 322199"/>
                <a:gd name="connsiteY4" fmla="*/ 418404 h 481174"/>
                <a:gd name="connsiteX5" fmla="*/ 81109 w 322199"/>
                <a:gd name="connsiteY5" fmla="*/ 418404 h 481174"/>
                <a:gd name="connsiteX6" fmla="*/ 81109 w 322199"/>
                <a:gd name="connsiteY6" fmla="*/ 64401 h 481174"/>
                <a:gd name="connsiteX7" fmla="*/ 11313 w 322199"/>
                <a:gd name="connsiteY7" fmla="*/ 64401 h 481174"/>
                <a:gd name="connsiteX8" fmla="*/ -508 w 322199"/>
                <a:gd name="connsiteY8" fmla="*/ 53083 h 481174"/>
                <a:gd name="connsiteX9" fmla="*/ -508 w 322199"/>
                <a:gd name="connsiteY9" fmla="*/ 52580 h 481174"/>
                <a:gd name="connsiteX10" fmla="*/ -508 w 322199"/>
                <a:gd name="connsiteY10" fmla="*/ 16488 h 481174"/>
                <a:gd name="connsiteX11" fmla="*/ 10810 w 322199"/>
                <a:gd name="connsiteY11" fmla="*/ 4667 h 481174"/>
                <a:gd name="connsiteX12" fmla="*/ 11313 w 322199"/>
                <a:gd name="connsiteY12" fmla="*/ 4667 h 481174"/>
                <a:gd name="connsiteX13" fmla="*/ 116445 w 322199"/>
                <a:gd name="connsiteY13" fmla="*/ 4667 h 481174"/>
                <a:gd name="connsiteX14" fmla="*/ 146753 w 322199"/>
                <a:gd name="connsiteY14" fmla="*/ 34974 h 481174"/>
                <a:gd name="connsiteX15" fmla="*/ 146753 w 322199"/>
                <a:gd name="connsiteY15" fmla="*/ 76977 h 481174"/>
                <a:gd name="connsiteX16" fmla="*/ 195546 w 322199"/>
                <a:gd name="connsiteY16" fmla="*/ 39250 h 481174"/>
                <a:gd name="connsiteX17" fmla="*/ 244716 w 322199"/>
                <a:gd name="connsiteY17" fmla="*/ 7811 h 481174"/>
                <a:gd name="connsiteX18" fmla="*/ 284707 w 322199"/>
                <a:gd name="connsiteY18" fmla="*/ -237 h 481174"/>
                <a:gd name="connsiteX19" fmla="*/ 309858 w 322199"/>
                <a:gd name="connsiteY19" fmla="*/ -237 h 481174"/>
                <a:gd name="connsiteX20" fmla="*/ 318660 w 322199"/>
                <a:gd name="connsiteY20" fmla="*/ 3158 h 481174"/>
                <a:gd name="connsiteX21" fmla="*/ 321680 w 322199"/>
                <a:gd name="connsiteY21" fmla="*/ 11584 h 481174"/>
                <a:gd name="connsiteX22" fmla="*/ 321680 w 322199"/>
                <a:gd name="connsiteY22" fmla="*/ 52706 h 481174"/>
                <a:gd name="connsiteX23" fmla="*/ 310362 w 322199"/>
                <a:gd name="connsiteY23" fmla="*/ 64527 h 481174"/>
                <a:gd name="connsiteX24" fmla="*/ 309858 w 322199"/>
                <a:gd name="connsiteY24" fmla="*/ 64527 h 481174"/>
                <a:gd name="connsiteX25" fmla="*/ 291372 w 322199"/>
                <a:gd name="connsiteY25" fmla="*/ 64527 h 481174"/>
                <a:gd name="connsiteX26" fmla="*/ 251885 w 322199"/>
                <a:gd name="connsiteY26" fmla="*/ 73330 h 481174"/>
                <a:gd name="connsiteX27" fmla="*/ 196300 w 322199"/>
                <a:gd name="connsiteY27" fmla="*/ 111686 h 481174"/>
                <a:gd name="connsiteX28" fmla="*/ 146753 w 322199"/>
                <a:gd name="connsiteY28" fmla="*/ 151173 h 481174"/>
                <a:gd name="connsiteX29" fmla="*/ 146753 w 322199"/>
                <a:gd name="connsiteY29" fmla="*/ 418656 h 481174"/>
                <a:gd name="connsiteX30" fmla="*/ 244214 w 322199"/>
                <a:gd name="connsiteY30" fmla="*/ 418656 h 481174"/>
                <a:gd name="connsiteX31" fmla="*/ 252638 w 322199"/>
                <a:gd name="connsiteY31" fmla="*/ 421926 h 481174"/>
                <a:gd name="connsiteX32" fmla="*/ 256034 w 322199"/>
                <a:gd name="connsiteY32" fmla="*/ 430351 h 481174"/>
                <a:gd name="connsiteX33" fmla="*/ 256034 w 322199"/>
                <a:gd name="connsiteY33" fmla="*/ 469084 h 481174"/>
                <a:gd name="connsiteX34" fmla="*/ 244716 w 322199"/>
                <a:gd name="connsiteY34" fmla="*/ 480905 h 481174"/>
                <a:gd name="connsiteX35" fmla="*/ 244214 w 322199"/>
                <a:gd name="connsiteY35" fmla="*/ 480905 h 481174"/>
                <a:gd name="connsiteX36" fmla="*/ 11313 w 322199"/>
                <a:gd name="connsiteY36" fmla="*/ 480905 h 481174"/>
                <a:gd name="connsiteX37" fmla="*/ 2887 w 322199"/>
                <a:gd name="connsiteY37" fmla="*/ 477258 h 4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2199" h="481174">
                  <a:moveTo>
                    <a:pt x="2887" y="477258"/>
                  </a:moveTo>
                  <a:cubicBezTo>
                    <a:pt x="625" y="475045"/>
                    <a:pt x="-633" y="471989"/>
                    <a:pt x="-508" y="468833"/>
                  </a:cubicBezTo>
                  <a:lnTo>
                    <a:pt x="-508" y="430100"/>
                  </a:lnTo>
                  <a:cubicBezTo>
                    <a:pt x="-633" y="426943"/>
                    <a:pt x="625" y="423900"/>
                    <a:pt x="2887" y="421674"/>
                  </a:cubicBezTo>
                  <a:cubicBezTo>
                    <a:pt x="5152" y="419511"/>
                    <a:pt x="8170" y="418329"/>
                    <a:pt x="11313" y="418404"/>
                  </a:cubicBezTo>
                  <a:lnTo>
                    <a:pt x="81109" y="418404"/>
                  </a:lnTo>
                  <a:lnTo>
                    <a:pt x="81109" y="64401"/>
                  </a:lnTo>
                  <a:lnTo>
                    <a:pt x="11313" y="64401"/>
                  </a:lnTo>
                  <a:cubicBezTo>
                    <a:pt x="4900" y="64539"/>
                    <a:pt x="-383" y="59472"/>
                    <a:pt x="-508" y="53083"/>
                  </a:cubicBezTo>
                  <a:cubicBezTo>
                    <a:pt x="-508" y="52920"/>
                    <a:pt x="-508" y="52744"/>
                    <a:pt x="-508" y="52580"/>
                  </a:cubicBezTo>
                  <a:lnTo>
                    <a:pt x="-508" y="16488"/>
                  </a:lnTo>
                  <a:cubicBezTo>
                    <a:pt x="-633" y="10100"/>
                    <a:pt x="4396" y="4805"/>
                    <a:pt x="10810" y="4667"/>
                  </a:cubicBezTo>
                  <a:cubicBezTo>
                    <a:pt x="10936" y="4667"/>
                    <a:pt x="11188" y="4667"/>
                    <a:pt x="11313" y="4667"/>
                  </a:cubicBezTo>
                  <a:lnTo>
                    <a:pt x="116445" y="4667"/>
                  </a:lnTo>
                  <a:cubicBezTo>
                    <a:pt x="133170" y="4667"/>
                    <a:pt x="146753" y="18236"/>
                    <a:pt x="146753" y="34974"/>
                  </a:cubicBezTo>
                  <a:lnTo>
                    <a:pt x="146753" y="76977"/>
                  </a:lnTo>
                  <a:lnTo>
                    <a:pt x="195546" y="39250"/>
                  </a:lnTo>
                  <a:cubicBezTo>
                    <a:pt x="210636" y="26788"/>
                    <a:pt x="227111" y="16224"/>
                    <a:pt x="244716" y="7811"/>
                  </a:cubicBezTo>
                  <a:cubicBezTo>
                    <a:pt x="257417" y="2429"/>
                    <a:pt x="271000" y="-313"/>
                    <a:pt x="284707" y="-237"/>
                  </a:cubicBezTo>
                  <a:lnTo>
                    <a:pt x="309858" y="-237"/>
                  </a:lnTo>
                  <a:cubicBezTo>
                    <a:pt x="313128" y="-489"/>
                    <a:pt x="316398" y="756"/>
                    <a:pt x="318660" y="3158"/>
                  </a:cubicBezTo>
                  <a:cubicBezTo>
                    <a:pt x="320673" y="5497"/>
                    <a:pt x="321680" y="8503"/>
                    <a:pt x="321680" y="11584"/>
                  </a:cubicBezTo>
                  <a:lnTo>
                    <a:pt x="321680" y="52706"/>
                  </a:lnTo>
                  <a:cubicBezTo>
                    <a:pt x="321804" y="59094"/>
                    <a:pt x="316775" y="64389"/>
                    <a:pt x="310362" y="64527"/>
                  </a:cubicBezTo>
                  <a:cubicBezTo>
                    <a:pt x="310236" y="64527"/>
                    <a:pt x="309984" y="64527"/>
                    <a:pt x="309858" y="64527"/>
                  </a:cubicBezTo>
                  <a:lnTo>
                    <a:pt x="291372" y="64527"/>
                  </a:lnTo>
                  <a:cubicBezTo>
                    <a:pt x="277665" y="64439"/>
                    <a:pt x="264209" y="67445"/>
                    <a:pt x="251885" y="73330"/>
                  </a:cubicBezTo>
                  <a:cubicBezTo>
                    <a:pt x="232140" y="84208"/>
                    <a:pt x="213529" y="97048"/>
                    <a:pt x="196300" y="111686"/>
                  </a:cubicBezTo>
                  <a:lnTo>
                    <a:pt x="146753" y="151173"/>
                  </a:lnTo>
                  <a:lnTo>
                    <a:pt x="146753" y="418656"/>
                  </a:lnTo>
                  <a:lnTo>
                    <a:pt x="244214" y="418656"/>
                  </a:lnTo>
                  <a:cubicBezTo>
                    <a:pt x="247358" y="418593"/>
                    <a:pt x="250376" y="419763"/>
                    <a:pt x="252638" y="421926"/>
                  </a:cubicBezTo>
                  <a:cubicBezTo>
                    <a:pt x="254903" y="424151"/>
                    <a:pt x="256160" y="427195"/>
                    <a:pt x="256034" y="430351"/>
                  </a:cubicBezTo>
                  <a:lnTo>
                    <a:pt x="256034" y="469084"/>
                  </a:lnTo>
                  <a:cubicBezTo>
                    <a:pt x="256160" y="475472"/>
                    <a:pt x="251129" y="480767"/>
                    <a:pt x="244716" y="480905"/>
                  </a:cubicBezTo>
                  <a:cubicBezTo>
                    <a:pt x="244591" y="480905"/>
                    <a:pt x="244340" y="480905"/>
                    <a:pt x="244214" y="480905"/>
                  </a:cubicBezTo>
                  <a:lnTo>
                    <a:pt x="11313" y="480905"/>
                  </a:lnTo>
                  <a:cubicBezTo>
                    <a:pt x="8170" y="480930"/>
                    <a:pt x="5026" y="479610"/>
                    <a:pt x="2887" y="477258"/>
                  </a:cubicBezTo>
                  <a:close/>
                </a:path>
              </a:pathLst>
            </a:custGeom>
            <a:solidFill>
              <a:schemeClr val="bg1"/>
            </a:solidFill>
            <a:ln w="1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8307087-972C-4998-9F78-CB112D8D8E81}"/>
              </a:ext>
            </a:extLst>
          </p:cNvPr>
          <p:cNvSpPr/>
          <p:nvPr userDrawn="1"/>
        </p:nvSpPr>
        <p:spPr>
          <a:xfrm>
            <a:off x="4288116" y="3037846"/>
            <a:ext cx="106014" cy="106398"/>
          </a:xfrm>
          <a:custGeom>
            <a:avLst/>
            <a:gdLst>
              <a:gd name="connsiteX0" fmla="*/ 15331 w 106014"/>
              <a:gd name="connsiteY0" fmla="*/ 90657 h 106398"/>
              <a:gd name="connsiteX1" fmla="*/ 14576 w 106014"/>
              <a:gd name="connsiteY1" fmla="*/ 15970 h 106398"/>
              <a:gd name="connsiteX2" fmla="*/ 15331 w 106014"/>
              <a:gd name="connsiteY2" fmla="*/ 15203 h 106398"/>
              <a:gd name="connsiteX3" fmla="*/ 53058 w 106014"/>
              <a:gd name="connsiteY3" fmla="*/ -265 h 106398"/>
              <a:gd name="connsiteX4" fmla="*/ 90030 w 106014"/>
              <a:gd name="connsiteY4" fmla="*/ 15203 h 106398"/>
              <a:gd name="connsiteX5" fmla="*/ 90030 w 106014"/>
              <a:gd name="connsiteY5" fmla="*/ 90657 h 106398"/>
              <a:gd name="connsiteX6" fmla="*/ 53058 w 106014"/>
              <a:gd name="connsiteY6" fmla="*/ 106125 h 106398"/>
              <a:gd name="connsiteX7" fmla="*/ 15331 w 106014"/>
              <a:gd name="connsiteY7" fmla="*/ 90657 h 1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14" h="106398">
                <a:moveTo>
                  <a:pt x="15331" y="90657"/>
                </a:moveTo>
                <a:cubicBezTo>
                  <a:pt x="-5545" y="70247"/>
                  <a:pt x="-5796" y="36795"/>
                  <a:pt x="14576" y="15970"/>
                </a:cubicBezTo>
                <a:cubicBezTo>
                  <a:pt x="14828" y="15706"/>
                  <a:pt x="15079" y="15455"/>
                  <a:pt x="15331" y="15203"/>
                </a:cubicBezTo>
                <a:cubicBezTo>
                  <a:pt x="25265" y="5130"/>
                  <a:pt x="38848" y="-454"/>
                  <a:pt x="53058" y="-265"/>
                </a:cubicBezTo>
                <a:cubicBezTo>
                  <a:pt x="67017" y="-454"/>
                  <a:pt x="80346" y="5143"/>
                  <a:pt x="90030" y="15203"/>
                </a:cubicBezTo>
                <a:cubicBezTo>
                  <a:pt x="110654" y="36117"/>
                  <a:pt x="110654" y="69744"/>
                  <a:pt x="90030" y="90657"/>
                </a:cubicBezTo>
                <a:cubicBezTo>
                  <a:pt x="80346" y="100717"/>
                  <a:pt x="67017" y="106314"/>
                  <a:pt x="53058" y="106125"/>
                </a:cubicBezTo>
                <a:cubicBezTo>
                  <a:pt x="38848" y="106314"/>
                  <a:pt x="25265" y="100730"/>
                  <a:pt x="15331" y="90657"/>
                </a:cubicBezTo>
                <a:close/>
              </a:path>
            </a:pathLst>
          </a:custGeom>
          <a:solidFill>
            <a:schemeClr val="bg1"/>
          </a:solidFill>
          <a:ln w="125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1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2-columns">
  <p:cSld name="Text-2-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2"/>
          <p:cNvSpPr txBox="1">
            <a:spLocks noGrp="1"/>
          </p:cNvSpPr>
          <p:nvPr>
            <p:ph type="body" idx="1"/>
          </p:nvPr>
        </p:nvSpPr>
        <p:spPr>
          <a:xfrm>
            <a:off x="650451" y="2324746"/>
            <a:ext cx="10869103" cy="395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title"/>
          </p:nvPr>
        </p:nvSpPr>
        <p:spPr>
          <a:xfrm>
            <a:off x="650451" y="647930"/>
            <a:ext cx="10869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F0FEAC-C140-47F6-9395-F72A443CAB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8EFEE-4DC6-442E-ACB5-09AD296E9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278558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>
  <p:cSld name="White background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7DAC3-35CD-4B76-83F1-EFF15CC8F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030C5-D2A4-42B9-BE81-05263AFE6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776263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452" y="2324746"/>
            <a:ext cx="5281998" cy="3957923"/>
          </a:xfrm>
        </p:spPr>
        <p:txBody>
          <a:bodyPr numCol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51" y="647930"/>
            <a:ext cx="1086910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A10B9E66-5C12-3D43-A413-B9369FD98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7557" y="2322604"/>
            <a:ext cx="5281998" cy="3957923"/>
          </a:xfrm>
        </p:spPr>
        <p:txBody>
          <a:bodyPr numCol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2336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-1-column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451" y="2324746"/>
            <a:ext cx="9266549" cy="39579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51" y="647930"/>
            <a:ext cx="1086910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9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7AD4-1126-44A2-B8AE-C24508FC0A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BBD83-CDD7-49B6-9C05-BE7C665833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345" y="444177"/>
            <a:ext cx="10558368" cy="382072"/>
          </a:xfrm>
        </p:spPr>
        <p:txBody>
          <a:bodyPr anchor="b">
            <a:noAutofit/>
          </a:bodyPr>
          <a:lstStyle>
            <a:lvl1pPr marL="0" indent="0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546338-611B-44C6-86C3-47765A4B43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0345" y="1856968"/>
            <a:ext cx="10558368" cy="4320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E5AB5-B854-486D-B12E-0B5DAA7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45" y="838478"/>
            <a:ext cx="10558368" cy="6348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649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1-column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451" y="2324746"/>
            <a:ext cx="9266549" cy="39579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51" y="647930"/>
            <a:ext cx="1086910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21DA45-64E1-FFF2-14C0-EFE7DAF1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311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451" y="2324746"/>
            <a:ext cx="10869103" cy="3957923"/>
          </a:xfrm>
        </p:spPr>
        <p:txBody>
          <a:bodyPr numCol="2">
            <a:noAutofit/>
          </a:bodyPr>
          <a:lstStyle>
            <a:lvl1pPr marL="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lvl="0"/>
            <a:endParaRPr lang="da-DK"/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51" y="647930"/>
            <a:ext cx="1086910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562F7-101F-7351-B500-4582C241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312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452" y="2324746"/>
            <a:ext cx="4782160" cy="39579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9" name="Pladsholder til billede 58">
            <a:extLst>
              <a:ext uri="{FF2B5EF4-FFF2-40B4-BE49-F238E27FC236}">
                <a16:creationId xmlns:a16="http://schemas.microsoft.com/office/drawing/2014/main" id="{35044E41-8D37-A649-BC2C-373897D1BA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26597 w 6096000"/>
              <a:gd name="connsiteY0" fmla="*/ 6506840 h 6858000"/>
              <a:gd name="connsiteX1" fmla="*/ 5333776 w 6096000"/>
              <a:gd name="connsiteY1" fmla="*/ 6508420 h 6858000"/>
              <a:gd name="connsiteX2" fmla="*/ 5354224 w 6096000"/>
              <a:gd name="connsiteY2" fmla="*/ 6513652 h 6858000"/>
              <a:gd name="connsiteX3" fmla="*/ 5365393 w 6096000"/>
              <a:gd name="connsiteY3" fmla="*/ 6519971 h 6858000"/>
              <a:gd name="connsiteX4" fmla="*/ 5369683 w 6096000"/>
              <a:gd name="connsiteY4" fmla="*/ 6530932 h 6858000"/>
              <a:gd name="connsiteX5" fmla="*/ 5361704 w 6096000"/>
              <a:gd name="connsiteY5" fmla="*/ 6547915 h 6858000"/>
              <a:gd name="connsiteX6" fmla="*/ 5341955 w 6096000"/>
              <a:gd name="connsiteY6" fmla="*/ 6554827 h 6858000"/>
              <a:gd name="connsiteX7" fmla="*/ 5322207 w 6096000"/>
              <a:gd name="connsiteY7" fmla="*/ 6547915 h 6858000"/>
              <a:gd name="connsiteX8" fmla="*/ 5314427 w 6096000"/>
              <a:gd name="connsiteY8" fmla="*/ 6530537 h 6858000"/>
              <a:gd name="connsiteX9" fmla="*/ 5317719 w 6096000"/>
              <a:gd name="connsiteY9" fmla="*/ 6517009 h 6858000"/>
              <a:gd name="connsiteX10" fmla="*/ 5326597 w 6096000"/>
              <a:gd name="connsiteY10" fmla="*/ 6506840 h 6858000"/>
              <a:gd name="connsiteX11" fmla="*/ 5009227 w 6096000"/>
              <a:gd name="connsiteY11" fmla="*/ 6460434 h 6858000"/>
              <a:gd name="connsiteX12" fmla="*/ 5006235 w 6096000"/>
              <a:gd name="connsiteY12" fmla="*/ 6461619 h 6858000"/>
              <a:gd name="connsiteX13" fmla="*/ 5005038 w 6096000"/>
              <a:gd name="connsiteY13" fmla="*/ 6464581 h 6858000"/>
              <a:gd name="connsiteX14" fmla="*/ 5005038 w 6096000"/>
              <a:gd name="connsiteY14" fmla="*/ 6478404 h 6858000"/>
              <a:gd name="connsiteX15" fmla="*/ 5006235 w 6096000"/>
              <a:gd name="connsiteY15" fmla="*/ 6481366 h 6858000"/>
              <a:gd name="connsiteX16" fmla="*/ 5009227 w 6096000"/>
              <a:gd name="connsiteY16" fmla="*/ 6482549 h 6858000"/>
              <a:gd name="connsiteX17" fmla="*/ 5022991 w 6096000"/>
              <a:gd name="connsiteY17" fmla="*/ 6482549 h 6858000"/>
              <a:gd name="connsiteX18" fmla="*/ 5022991 w 6096000"/>
              <a:gd name="connsiteY18" fmla="*/ 6539224 h 6858000"/>
              <a:gd name="connsiteX19" fmla="*/ 5032665 w 6096000"/>
              <a:gd name="connsiteY19" fmla="*/ 6564108 h 6858000"/>
              <a:gd name="connsiteX20" fmla="*/ 5057900 w 6096000"/>
              <a:gd name="connsiteY20" fmla="*/ 6573587 h 6858000"/>
              <a:gd name="connsiteX21" fmla="*/ 5080641 w 6096000"/>
              <a:gd name="connsiteY21" fmla="*/ 6573587 h 6858000"/>
              <a:gd name="connsiteX22" fmla="*/ 5083633 w 6096000"/>
              <a:gd name="connsiteY22" fmla="*/ 6572400 h 6858000"/>
              <a:gd name="connsiteX23" fmla="*/ 5084830 w 6096000"/>
              <a:gd name="connsiteY23" fmla="*/ 6569438 h 6858000"/>
              <a:gd name="connsiteX24" fmla="*/ 5084830 w 6096000"/>
              <a:gd name="connsiteY24" fmla="*/ 6555615 h 6858000"/>
              <a:gd name="connsiteX25" fmla="*/ 5083633 w 6096000"/>
              <a:gd name="connsiteY25" fmla="*/ 6552653 h 6858000"/>
              <a:gd name="connsiteX26" fmla="*/ 5080641 w 6096000"/>
              <a:gd name="connsiteY26" fmla="*/ 6551470 h 6858000"/>
              <a:gd name="connsiteX27" fmla="*/ 5059695 w 6096000"/>
              <a:gd name="connsiteY27" fmla="*/ 6551272 h 6858000"/>
              <a:gd name="connsiteX28" fmla="*/ 5050419 w 6096000"/>
              <a:gd name="connsiteY28" fmla="*/ 6547716 h 6858000"/>
              <a:gd name="connsiteX29" fmla="*/ 5046929 w 6096000"/>
              <a:gd name="connsiteY29" fmla="*/ 6538237 h 6858000"/>
              <a:gd name="connsiteX30" fmla="*/ 5046929 w 6096000"/>
              <a:gd name="connsiteY30" fmla="*/ 6482749 h 6858000"/>
              <a:gd name="connsiteX31" fmla="*/ 5080641 w 6096000"/>
              <a:gd name="connsiteY31" fmla="*/ 6482749 h 6858000"/>
              <a:gd name="connsiteX32" fmla="*/ 5083633 w 6096000"/>
              <a:gd name="connsiteY32" fmla="*/ 6481562 h 6858000"/>
              <a:gd name="connsiteX33" fmla="*/ 5084830 w 6096000"/>
              <a:gd name="connsiteY33" fmla="*/ 6478600 h 6858000"/>
              <a:gd name="connsiteX34" fmla="*/ 5084830 w 6096000"/>
              <a:gd name="connsiteY34" fmla="*/ 6464581 h 6858000"/>
              <a:gd name="connsiteX35" fmla="*/ 5083633 w 6096000"/>
              <a:gd name="connsiteY35" fmla="*/ 6461619 h 6858000"/>
              <a:gd name="connsiteX36" fmla="*/ 5080641 w 6096000"/>
              <a:gd name="connsiteY36" fmla="*/ 6460434 h 6858000"/>
              <a:gd name="connsiteX37" fmla="*/ 4935219 w 6096000"/>
              <a:gd name="connsiteY37" fmla="*/ 6460434 h 6858000"/>
              <a:gd name="connsiteX38" fmla="*/ 4932227 w 6096000"/>
              <a:gd name="connsiteY38" fmla="*/ 6461617 h 6858000"/>
              <a:gd name="connsiteX39" fmla="*/ 4931030 w 6096000"/>
              <a:gd name="connsiteY39" fmla="*/ 6464579 h 6858000"/>
              <a:gd name="connsiteX40" fmla="*/ 4931030 w 6096000"/>
              <a:gd name="connsiteY40" fmla="*/ 6478799 h 6858000"/>
              <a:gd name="connsiteX41" fmla="*/ 4932227 w 6096000"/>
              <a:gd name="connsiteY41" fmla="*/ 6481761 h 6858000"/>
              <a:gd name="connsiteX42" fmla="*/ 4935219 w 6096000"/>
              <a:gd name="connsiteY42" fmla="*/ 6482944 h 6858000"/>
              <a:gd name="connsiteX43" fmla="*/ 4951377 w 6096000"/>
              <a:gd name="connsiteY43" fmla="*/ 6482944 h 6858000"/>
              <a:gd name="connsiteX44" fmla="*/ 4951377 w 6096000"/>
              <a:gd name="connsiteY44" fmla="*/ 6563713 h 6858000"/>
              <a:gd name="connsiteX45" fmla="*/ 4954270 w 6096000"/>
              <a:gd name="connsiteY45" fmla="*/ 6570722 h 6858000"/>
              <a:gd name="connsiteX46" fmla="*/ 4961351 w 6096000"/>
              <a:gd name="connsiteY46" fmla="*/ 6573587 h 6858000"/>
              <a:gd name="connsiteX47" fmla="*/ 4991472 w 6096000"/>
              <a:gd name="connsiteY47" fmla="*/ 6573587 h 6858000"/>
              <a:gd name="connsiteX48" fmla="*/ 4994464 w 6096000"/>
              <a:gd name="connsiteY48" fmla="*/ 6572400 h 6858000"/>
              <a:gd name="connsiteX49" fmla="*/ 4995661 w 6096000"/>
              <a:gd name="connsiteY49" fmla="*/ 6569438 h 6858000"/>
              <a:gd name="connsiteX50" fmla="*/ 4995661 w 6096000"/>
              <a:gd name="connsiteY50" fmla="*/ 6555222 h 6858000"/>
              <a:gd name="connsiteX51" fmla="*/ 4994464 w 6096000"/>
              <a:gd name="connsiteY51" fmla="*/ 6552259 h 6858000"/>
              <a:gd name="connsiteX52" fmla="*/ 4991472 w 6096000"/>
              <a:gd name="connsiteY52" fmla="*/ 6551073 h 6858000"/>
              <a:gd name="connsiteX53" fmla="*/ 4975314 w 6096000"/>
              <a:gd name="connsiteY53" fmla="*/ 6551073 h 6858000"/>
              <a:gd name="connsiteX54" fmla="*/ 4975314 w 6096000"/>
              <a:gd name="connsiteY54" fmla="*/ 6470308 h 6858000"/>
              <a:gd name="connsiteX55" fmla="*/ 4972423 w 6096000"/>
              <a:gd name="connsiteY55" fmla="*/ 6463296 h 6858000"/>
              <a:gd name="connsiteX56" fmla="*/ 4965340 w 6096000"/>
              <a:gd name="connsiteY56" fmla="*/ 6460434 h 6858000"/>
              <a:gd name="connsiteX57" fmla="*/ 5164620 w 6096000"/>
              <a:gd name="connsiteY57" fmla="*/ 6457866 h 6858000"/>
              <a:gd name="connsiteX58" fmla="*/ 5147964 w 6096000"/>
              <a:gd name="connsiteY58" fmla="*/ 6462113 h 6858000"/>
              <a:gd name="connsiteX59" fmla="*/ 5134299 w 6096000"/>
              <a:gd name="connsiteY59" fmla="*/ 6474851 h 6858000"/>
              <a:gd name="connsiteX60" fmla="*/ 5134299 w 6096000"/>
              <a:gd name="connsiteY60" fmla="*/ 6464580 h 6858000"/>
              <a:gd name="connsiteX61" fmla="*/ 5133102 w 6096000"/>
              <a:gd name="connsiteY61" fmla="*/ 6461618 h 6858000"/>
              <a:gd name="connsiteX62" fmla="*/ 5130110 w 6096000"/>
              <a:gd name="connsiteY62" fmla="*/ 6460435 h 6858000"/>
              <a:gd name="connsiteX63" fmla="*/ 5114551 w 6096000"/>
              <a:gd name="connsiteY63" fmla="*/ 6460435 h 6858000"/>
              <a:gd name="connsiteX64" fmla="*/ 5111558 w 6096000"/>
              <a:gd name="connsiteY64" fmla="*/ 6461618 h 6858000"/>
              <a:gd name="connsiteX65" fmla="*/ 5110360 w 6096000"/>
              <a:gd name="connsiteY65" fmla="*/ 6464580 h 6858000"/>
              <a:gd name="connsiteX66" fmla="*/ 5110360 w 6096000"/>
              <a:gd name="connsiteY66" fmla="*/ 6569439 h 6858000"/>
              <a:gd name="connsiteX67" fmla="*/ 5111558 w 6096000"/>
              <a:gd name="connsiteY67" fmla="*/ 6572401 h 6858000"/>
              <a:gd name="connsiteX68" fmla="*/ 5114551 w 6096000"/>
              <a:gd name="connsiteY68" fmla="*/ 6573588 h 6858000"/>
              <a:gd name="connsiteX69" fmla="*/ 5130110 w 6096000"/>
              <a:gd name="connsiteY69" fmla="*/ 6573588 h 6858000"/>
              <a:gd name="connsiteX70" fmla="*/ 5133102 w 6096000"/>
              <a:gd name="connsiteY70" fmla="*/ 6572401 h 6858000"/>
              <a:gd name="connsiteX71" fmla="*/ 5134299 w 6096000"/>
              <a:gd name="connsiteY71" fmla="*/ 6569439 h 6858000"/>
              <a:gd name="connsiteX72" fmla="*/ 5134299 w 6096000"/>
              <a:gd name="connsiteY72" fmla="*/ 6509012 h 6858000"/>
              <a:gd name="connsiteX73" fmla="*/ 5141180 w 6096000"/>
              <a:gd name="connsiteY73" fmla="*/ 6488179 h 6858000"/>
              <a:gd name="connsiteX74" fmla="*/ 5159831 w 6096000"/>
              <a:gd name="connsiteY74" fmla="*/ 6480576 h 6858000"/>
              <a:gd name="connsiteX75" fmla="*/ 5173597 w 6096000"/>
              <a:gd name="connsiteY75" fmla="*/ 6486204 h 6858000"/>
              <a:gd name="connsiteX76" fmla="*/ 5178384 w 6096000"/>
              <a:gd name="connsiteY76" fmla="*/ 6502298 h 6858000"/>
              <a:gd name="connsiteX77" fmla="*/ 5178384 w 6096000"/>
              <a:gd name="connsiteY77" fmla="*/ 6569439 h 6858000"/>
              <a:gd name="connsiteX78" fmla="*/ 5179581 w 6096000"/>
              <a:gd name="connsiteY78" fmla="*/ 6572401 h 6858000"/>
              <a:gd name="connsiteX79" fmla="*/ 5182573 w 6096000"/>
              <a:gd name="connsiteY79" fmla="*/ 6573588 h 6858000"/>
              <a:gd name="connsiteX80" fmla="*/ 5198131 w 6096000"/>
              <a:gd name="connsiteY80" fmla="*/ 6573588 h 6858000"/>
              <a:gd name="connsiteX81" fmla="*/ 5201125 w 6096000"/>
              <a:gd name="connsiteY81" fmla="*/ 6572401 h 6858000"/>
              <a:gd name="connsiteX82" fmla="*/ 5202322 w 6096000"/>
              <a:gd name="connsiteY82" fmla="*/ 6569439 h 6858000"/>
              <a:gd name="connsiteX83" fmla="*/ 5202322 w 6096000"/>
              <a:gd name="connsiteY83" fmla="*/ 6509012 h 6858000"/>
              <a:gd name="connsiteX84" fmla="*/ 5209203 w 6096000"/>
              <a:gd name="connsiteY84" fmla="*/ 6488179 h 6858000"/>
              <a:gd name="connsiteX85" fmla="*/ 5227855 w 6096000"/>
              <a:gd name="connsiteY85" fmla="*/ 6480576 h 6858000"/>
              <a:gd name="connsiteX86" fmla="*/ 5241617 w 6096000"/>
              <a:gd name="connsiteY86" fmla="*/ 6486204 h 6858000"/>
              <a:gd name="connsiteX87" fmla="*/ 5246407 w 6096000"/>
              <a:gd name="connsiteY87" fmla="*/ 6502298 h 6858000"/>
              <a:gd name="connsiteX88" fmla="*/ 5246407 w 6096000"/>
              <a:gd name="connsiteY88" fmla="*/ 6569439 h 6858000"/>
              <a:gd name="connsiteX89" fmla="*/ 5247602 w 6096000"/>
              <a:gd name="connsiteY89" fmla="*/ 6572401 h 6858000"/>
              <a:gd name="connsiteX90" fmla="*/ 5250594 w 6096000"/>
              <a:gd name="connsiteY90" fmla="*/ 6573588 h 6858000"/>
              <a:gd name="connsiteX91" fmla="*/ 5266155 w 6096000"/>
              <a:gd name="connsiteY91" fmla="*/ 6573588 h 6858000"/>
              <a:gd name="connsiteX92" fmla="*/ 5269147 w 6096000"/>
              <a:gd name="connsiteY92" fmla="*/ 6572401 h 6858000"/>
              <a:gd name="connsiteX93" fmla="*/ 5270344 w 6096000"/>
              <a:gd name="connsiteY93" fmla="*/ 6569439 h 6858000"/>
              <a:gd name="connsiteX94" fmla="*/ 5270344 w 6096000"/>
              <a:gd name="connsiteY94" fmla="*/ 6499336 h 6858000"/>
              <a:gd name="connsiteX95" fmla="*/ 5260171 w 6096000"/>
              <a:gd name="connsiteY95" fmla="*/ 6469222 h 6858000"/>
              <a:gd name="connsiteX96" fmla="*/ 5232641 w 6096000"/>
              <a:gd name="connsiteY96" fmla="*/ 6457866 h 6858000"/>
              <a:gd name="connsiteX97" fmla="*/ 5212495 w 6096000"/>
              <a:gd name="connsiteY97" fmla="*/ 6463100 h 6858000"/>
              <a:gd name="connsiteX98" fmla="*/ 5197534 w 6096000"/>
              <a:gd name="connsiteY98" fmla="*/ 6477613 h 6858000"/>
              <a:gd name="connsiteX99" fmla="*/ 5184068 w 6096000"/>
              <a:gd name="connsiteY99" fmla="*/ 6463002 h 6858000"/>
              <a:gd name="connsiteX100" fmla="*/ 5164620 w 6096000"/>
              <a:gd name="connsiteY100" fmla="*/ 6457866 h 6858000"/>
              <a:gd name="connsiteX101" fmla="*/ 5342155 w 6096000"/>
              <a:gd name="connsiteY101" fmla="*/ 6451153 h 6858000"/>
              <a:gd name="connsiteX102" fmla="*/ 5357116 w 6096000"/>
              <a:gd name="connsiteY102" fmla="*/ 6456484 h 6858000"/>
              <a:gd name="connsiteX103" fmla="*/ 5363100 w 6096000"/>
              <a:gd name="connsiteY103" fmla="*/ 6470308 h 6858000"/>
              <a:gd name="connsiteX104" fmla="*/ 5360807 w 6096000"/>
              <a:gd name="connsiteY104" fmla="*/ 6480971 h 6858000"/>
              <a:gd name="connsiteX105" fmla="*/ 5354722 w 6096000"/>
              <a:gd name="connsiteY105" fmla="*/ 6490845 h 6858000"/>
              <a:gd name="connsiteX106" fmla="*/ 5329589 w 6096000"/>
              <a:gd name="connsiteY106" fmla="*/ 6482846 h 6858000"/>
              <a:gd name="connsiteX107" fmla="*/ 5321209 w 6096000"/>
              <a:gd name="connsiteY107" fmla="*/ 6469320 h 6858000"/>
              <a:gd name="connsiteX108" fmla="*/ 5327194 w 6096000"/>
              <a:gd name="connsiteY108" fmla="*/ 6456287 h 6858000"/>
              <a:gd name="connsiteX109" fmla="*/ 5342155 w 6096000"/>
              <a:gd name="connsiteY109" fmla="*/ 6451153 h 6858000"/>
              <a:gd name="connsiteX110" fmla="*/ 5414373 w 6096000"/>
              <a:gd name="connsiteY110" fmla="*/ 6438077 h 6858000"/>
              <a:gd name="connsiteX111" fmla="*/ 5417109 w 6096000"/>
              <a:gd name="connsiteY111" fmla="*/ 6438077 h 6858000"/>
              <a:gd name="connsiteX112" fmla="*/ 5419152 w 6096000"/>
              <a:gd name="connsiteY112" fmla="*/ 6438872 h 6858000"/>
              <a:gd name="connsiteX113" fmla="*/ 5419953 w 6096000"/>
              <a:gd name="connsiteY113" fmla="*/ 6440894 h 6858000"/>
              <a:gd name="connsiteX114" fmla="*/ 5419152 w 6096000"/>
              <a:gd name="connsiteY114" fmla="*/ 6442880 h 6858000"/>
              <a:gd name="connsiteX115" fmla="*/ 5417109 w 6096000"/>
              <a:gd name="connsiteY115" fmla="*/ 6443674 h 6858000"/>
              <a:gd name="connsiteX116" fmla="*/ 5414373 w 6096000"/>
              <a:gd name="connsiteY116" fmla="*/ 6443674 h 6858000"/>
              <a:gd name="connsiteX117" fmla="*/ 5413205 w 6096000"/>
              <a:gd name="connsiteY117" fmla="*/ 6436127 h 6858000"/>
              <a:gd name="connsiteX118" fmla="*/ 5412567 w 6096000"/>
              <a:gd name="connsiteY118" fmla="*/ 6436398 h 6858000"/>
              <a:gd name="connsiteX119" fmla="*/ 5412294 w 6096000"/>
              <a:gd name="connsiteY119" fmla="*/ 6437030 h 6858000"/>
              <a:gd name="connsiteX120" fmla="*/ 5412294 w 6096000"/>
              <a:gd name="connsiteY120" fmla="*/ 6451907 h 6858000"/>
              <a:gd name="connsiteX121" fmla="*/ 5412422 w 6096000"/>
              <a:gd name="connsiteY121" fmla="*/ 6452214 h 6858000"/>
              <a:gd name="connsiteX122" fmla="*/ 5412731 w 6096000"/>
              <a:gd name="connsiteY122" fmla="*/ 6452341 h 6858000"/>
              <a:gd name="connsiteX123" fmla="*/ 5413971 w 6096000"/>
              <a:gd name="connsiteY123" fmla="*/ 6452341 h 6858000"/>
              <a:gd name="connsiteX124" fmla="*/ 5414244 w 6096000"/>
              <a:gd name="connsiteY124" fmla="*/ 6452196 h 6858000"/>
              <a:gd name="connsiteX125" fmla="*/ 5414373 w 6096000"/>
              <a:gd name="connsiteY125" fmla="*/ 6451908 h 6858000"/>
              <a:gd name="connsiteX126" fmla="*/ 5414373 w 6096000"/>
              <a:gd name="connsiteY126" fmla="*/ 6445588 h 6858000"/>
              <a:gd name="connsiteX127" fmla="*/ 5416050 w 6096000"/>
              <a:gd name="connsiteY127" fmla="*/ 6445588 h 6858000"/>
              <a:gd name="connsiteX128" fmla="*/ 5420099 w 6096000"/>
              <a:gd name="connsiteY128" fmla="*/ 6452052 h 6858000"/>
              <a:gd name="connsiteX129" fmla="*/ 5420573 w 6096000"/>
              <a:gd name="connsiteY129" fmla="*/ 6452341 h 6858000"/>
              <a:gd name="connsiteX130" fmla="*/ 5421741 w 6096000"/>
              <a:gd name="connsiteY130" fmla="*/ 6452341 h 6858000"/>
              <a:gd name="connsiteX131" fmla="*/ 5422106 w 6096000"/>
              <a:gd name="connsiteY131" fmla="*/ 6452178 h 6858000"/>
              <a:gd name="connsiteX132" fmla="*/ 5422252 w 6096000"/>
              <a:gd name="connsiteY132" fmla="*/ 6451799 h 6858000"/>
              <a:gd name="connsiteX133" fmla="*/ 5422178 w 6096000"/>
              <a:gd name="connsiteY133" fmla="*/ 6451546 h 6858000"/>
              <a:gd name="connsiteX134" fmla="*/ 5418349 w 6096000"/>
              <a:gd name="connsiteY134" fmla="*/ 6445480 h 6858000"/>
              <a:gd name="connsiteX135" fmla="*/ 5420994 w 6096000"/>
              <a:gd name="connsiteY135" fmla="*/ 6443837 h 6858000"/>
              <a:gd name="connsiteX136" fmla="*/ 5422033 w 6096000"/>
              <a:gd name="connsiteY136" fmla="*/ 6440858 h 6858000"/>
              <a:gd name="connsiteX137" fmla="*/ 5421395 w 6096000"/>
              <a:gd name="connsiteY137" fmla="*/ 6438493 h 6858000"/>
              <a:gd name="connsiteX138" fmla="*/ 5419662 w 6096000"/>
              <a:gd name="connsiteY138" fmla="*/ 6436759 h 6858000"/>
              <a:gd name="connsiteX139" fmla="*/ 5417254 w 6096000"/>
              <a:gd name="connsiteY139" fmla="*/ 6436127 h 6858000"/>
              <a:gd name="connsiteX140" fmla="*/ 5416853 w 6096000"/>
              <a:gd name="connsiteY140" fmla="*/ 6431866 h 6858000"/>
              <a:gd name="connsiteX141" fmla="*/ 5423109 w 6096000"/>
              <a:gd name="connsiteY141" fmla="*/ 6433528 h 6858000"/>
              <a:gd name="connsiteX142" fmla="*/ 5427650 w 6096000"/>
              <a:gd name="connsiteY142" fmla="*/ 6438023 h 6858000"/>
              <a:gd name="connsiteX143" fmla="*/ 5429329 w 6096000"/>
              <a:gd name="connsiteY143" fmla="*/ 6444216 h 6858000"/>
              <a:gd name="connsiteX144" fmla="*/ 5427650 w 6096000"/>
              <a:gd name="connsiteY144" fmla="*/ 6450409 h 6858000"/>
              <a:gd name="connsiteX145" fmla="*/ 5423109 w 6096000"/>
              <a:gd name="connsiteY145" fmla="*/ 6454905 h 6858000"/>
              <a:gd name="connsiteX146" fmla="*/ 5416853 w 6096000"/>
              <a:gd name="connsiteY146" fmla="*/ 6456566 h 6858000"/>
              <a:gd name="connsiteX147" fmla="*/ 5410598 w 6096000"/>
              <a:gd name="connsiteY147" fmla="*/ 6454905 h 6858000"/>
              <a:gd name="connsiteX148" fmla="*/ 5406056 w 6096000"/>
              <a:gd name="connsiteY148" fmla="*/ 6450409 h 6858000"/>
              <a:gd name="connsiteX149" fmla="*/ 5404378 w 6096000"/>
              <a:gd name="connsiteY149" fmla="*/ 6444216 h 6858000"/>
              <a:gd name="connsiteX150" fmla="*/ 5406056 w 6096000"/>
              <a:gd name="connsiteY150" fmla="*/ 6438023 h 6858000"/>
              <a:gd name="connsiteX151" fmla="*/ 5410598 w 6096000"/>
              <a:gd name="connsiteY151" fmla="*/ 6433528 h 6858000"/>
              <a:gd name="connsiteX152" fmla="*/ 5416853 w 6096000"/>
              <a:gd name="connsiteY152" fmla="*/ 6431866 h 6858000"/>
              <a:gd name="connsiteX153" fmla="*/ 5341955 w 6096000"/>
              <a:gd name="connsiteY153" fmla="*/ 6429628 h 6858000"/>
              <a:gd name="connsiteX154" fmla="*/ 5319315 w 6096000"/>
              <a:gd name="connsiteY154" fmla="*/ 6434862 h 6858000"/>
              <a:gd name="connsiteX155" fmla="*/ 5303057 w 6096000"/>
              <a:gd name="connsiteY155" fmla="*/ 6449276 h 6858000"/>
              <a:gd name="connsiteX156" fmla="*/ 5297072 w 6096000"/>
              <a:gd name="connsiteY156" fmla="*/ 6469518 h 6858000"/>
              <a:gd name="connsiteX157" fmla="*/ 5299865 w 6096000"/>
              <a:gd name="connsiteY157" fmla="*/ 6483933 h 6858000"/>
              <a:gd name="connsiteX158" fmla="*/ 5307844 w 6096000"/>
              <a:gd name="connsiteY158" fmla="*/ 6495782 h 6858000"/>
              <a:gd name="connsiteX159" fmla="*/ 5294878 w 6096000"/>
              <a:gd name="connsiteY159" fmla="*/ 6511877 h 6858000"/>
              <a:gd name="connsiteX160" fmla="*/ 5290290 w 6096000"/>
              <a:gd name="connsiteY160" fmla="*/ 6531130 h 6858000"/>
              <a:gd name="connsiteX161" fmla="*/ 5297072 w 6096000"/>
              <a:gd name="connsiteY161" fmla="*/ 6553937 h 6858000"/>
              <a:gd name="connsiteX162" fmla="*/ 5315725 w 6096000"/>
              <a:gd name="connsiteY162" fmla="*/ 6570229 h 6858000"/>
              <a:gd name="connsiteX163" fmla="*/ 5341955 w 6096000"/>
              <a:gd name="connsiteY163" fmla="*/ 6576154 h 6858000"/>
              <a:gd name="connsiteX164" fmla="*/ 5368087 w 6096000"/>
              <a:gd name="connsiteY164" fmla="*/ 6570229 h 6858000"/>
              <a:gd name="connsiteX165" fmla="*/ 5386939 w 6096000"/>
              <a:gd name="connsiteY165" fmla="*/ 6554234 h 6858000"/>
              <a:gd name="connsiteX166" fmla="*/ 5393820 w 6096000"/>
              <a:gd name="connsiteY166" fmla="*/ 6531920 h 6858000"/>
              <a:gd name="connsiteX167" fmla="*/ 5388933 w 6096000"/>
              <a:gd name="connsiteY167" fmla="*/ 6513259 h 6858000"/>
              <a:gd name="connsiteX168" fmla="*/ 5374869 w 6096000"/>
              <a:gd name="connsiteY168" fmla="*/ 6498941 h 6858000"/>
              <a:gd name="connsiteX169" fmla="*/ 5387037 w 6096000"/>
              <a:gd name="connsiteY169" fmla="*/ 6469123 h 6858000"/>
              <a:gd name="connsiteX170" fmla="*/ 5380954 w 6096000"/>
              <a:gd name="connsiteY170" fmla="*/ 6449178 h 6858000"/>
              <a:gd name="connsiteX171" fmla="*/ 5364597 w 6096000"/>
              <a:gd name="connsiteY171" fmla="*/ 6434862 h 6858000"/>
              <a:gd name="connsiteX172" fmla="*/ 5341955 w 6096000"/>
              <a:gd name="connsiteY172" fmla="*/ 6429628 h 6858000"/>
              <a:gd name="connsiteX173" fmla="*/ 5416853 w 6096000"/>
              <a:gd name="connsiteY173" fmla="*/ 6429627 h 6858000"/>
              <a:gd name="connsiteX174" fmla="*/ 5409467 w 6096000"/>
              <a:gd name="connsiteY174" fmla="*/ 6431595 h 6858000"/>
              <a:gd name="connsiteX175" fmla="*/ 5404105 w 6096000"/>
              <a:gd name="connsiteY175" fmla="*/ 6436903 h 6858000"/>
              <a:gd name="connsiteX176" fmla="*/ 5402117 w 6096000"/>
              <a:gd name="connsiteY176" fmla="*/ 6444216 h 6858000"/>
              <a:gd name="connsiteX177" fmla="*/ 5404105 w 6096000"/>
              <a:gd name="connsiteY177" fmla="*/ 6451528 h 6858000"/>
              <a:gd name="connsiteX178" fmla="*/ 5409467 w 6096000"/>
              <a:gd name="connsiteY178" fmla="*/ 6456837 h 6858000"/>
              <a:gd name="connsiteX179" fmla="*/ 5416853 w 6096000"/>
              <a:gd name="connsiteY179" fmla="*/ 6458805 h 6858000"/>
              <a:gd name="connsiteX180" fmla="*/ 5424239 w 6096000"/>
              <a:gd name="connsiteY180" fmla="*/ 6456837 h 6858000"/>
              <a:gd name="connsiteX181" fmla="*/ 5429602 w 6096000"/>
              <a:gd name="connsiteY181" fmla="*/ 6451528 h 6858000"/>
              <a:gd name="connsiteX182" fmla="*/ 5431590 w 6096000"/>
              <a:gd name="connsiteY182" fmla="*/ 6444216 h 6858000"/>
              <a:gd name="connsiteX183" fmla="*/ 5429602 w 6096000"/>
              <a:gd name="connsiteY183" fmla="*/ 6436903 h 6858000"/>
              <a:gd name="connsiteX184" fmla="*/ 5424239 w 6096000"/>
              <a:gd name="connsiteY184" fmla="*/ 6431595 h 6858000"/>
              <a:gd name="connsiteX185" fmla="*/ 5416853 w 6096000"/>
              <a:gd name="connsiteY185" fmla="*/ 6429627 h 6858000"/>
              <a:gd name="connsiteX186" fmla="*/ 5027180 w 6096000"/>
              <a:gd name="connsiteY186" fmla="*/ 6417384 h 6858000"/>
              <a:gd name="connsiteX187" fmla="*/ 5024188 w 6096000"/>
              <a:gd name="connsiteY187" fmla="*/ 6418571 h 6858000"/>
              <a:gd name="connsiteX188" fmla="*/ 5022991 w 6096000"/>
              <a:gd name="connsiteY188" fmla="*/ 6421533 h 6858000"/>
              <a:gd name="connsiteX189" fmla="*/ 5022991 w 6096000"/>
              <a:gd name="connsiteY189" fmla="*/ 6443056 h 6858000"/>
              <a:gd name="connsiteX190" fmla="*/ 5024188 w 6096000"/>
              <a:gd name="connsiteY190" fmla="*/ 6446018 h 6858000"/>
              <a:gd name="connsiteX191" fmla="*/ 5027180 w 6096000"/>
              <a:gd name="connsiteY191" fmla="*/ 6447204 h 6858000"/>
              <a:gd name="connsiteX192" fmla="*/ 5040743 w 6096000"/>
              <a:gd name="connsiteY192" fmla="*/ 6447204 h 6858000"/>
              <a:gd name="connsiteX193" fmla="*/ 5043735 w 6096000"/>
              <a:gd name="connsiteY193" fmla="*/ 6446018 h 6858000"/>
              <a:gd name="connsiteX194" fmla="*/ 5044934 w 6096000"/>
              <a:gd name="connsiteY194" fmla="*/ 6443056 h 6858000"/>
              <a:gd name="connsiteX195" fmla="*/ 5044934 w 6096000"/>
              <a:gd name="connsiteY195" fmla="*/ 6421533 h 6858000"/>
              <a:gd name="connsiteX196" fmla="*/ 5043735 w 6096000"/>
              <a:gd name="connsiteY196" fmla="*/ 6418571 h 6858000"/>
              <a:gd name="connsiteX197" fmla="*/ 5040743 w 6096000"/>
              <a:gd name="connsiteY197" fmla="*/ 6417384 h 6858000"/>
              <a:gd name="connsiteX198" fmla="*/ 4956563 w 6096000"/>
              <a:gd name="connsiteY198" fmla="*/ 6417384 h 6858000"/>
              <a:gd name="connsiteX199" fmla="*/ 4953571 w 6096000"/>
              <a:gd name="connsiteY199" fmla="*/ 6418571 h 6858000"/>
              <a:gd name="connsiteX200" fmla="*/ 4952374 w 6096000"/>
              <a:gd name="connsiteY200" fmla="*/ 6421533 h 6858000"/>
              <a:gd name="connsiteX201" fmla="*/ 4952374 w 6096000"/>
              <a:gd name="connsiteY201" fmla="*/ 6443056 h 6858000"/>
              <a:gd name="connsiteX202" fmla="*/ 4953571 w 6096000"/>
              <a:gd name="connsiteY202" fmla="*/ 6446018 h 6858000"/>
              <a:gd name="connsiteX203" fmla="*/ 4956563 w 6096000"/>
              <a:gd name="connsiteY203" fmla="*/ 6447204 h 6858000"/>
              <a:gd name="connsiteX204" fmla="*/ 4970126 w 6096000"/>
              <a:gd name="connsiteY204" fmla="*/ 6447204 h 6858000"/>
              <a:gd name="connsiteX205" fmla="*/ 4973118 w 6096000"/>
              <a:gd name="connsiteY205" fmla="*/ 6446018 h 6858000"/>
              <a:gd name="connsiteX206" fmla="*/ 4974317 w 6096000"/>
              <a:gd name="connsiteY206" fmla="*/ 6443056 h 6858000"/>
              <a:gd name="connsiteX207" fmla="*/ 4974317 w 6096000"/>
              <a:gd name="connsiteY207" fmla="*/ 6421533 h 6858000"/>
              <a:gd name="connsiteX208" fmla="*/ 4973118 w 6096000"/>
              <a:gd name="connsiteY208" fmla="*/ 6418571 h 6858000"/>
              <a:gd name="connsiteX209" fmla="*/ 4970126 w 6096000"/>
              <a:gd name="connsiteY209" fmla="*/ 6417384 h 6858000"/>
              <a:gd name="connsiteX210" fmla="*/ 0 w 6096000"/>
              <a:gd name="connsiteY210" fmla="*/ 0 h 6858000"/>
              <a:gd name="connsiteX211" fmla="*/ 6096000 w 6096000"/>
              <a:gd name="connsiteY211" fmla="*/ 0 h 6858000"/>
              <a:gd name="connsiteX212" fmla="*/ 6096000 w 6096000"/>
              <a:gd name="connsiteY212" fmla="*/ 6858000 h 6858000"/>
              <a:gd name="connsiteX213" fmla="*/ 0 w 6096000"/>
              <a:gd name="connsiteY2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6096000" h="6858000">
                <a:moveTo>
                  <a:pt x="5326597" y="6506840"/>
                </a:moveTo>
                <a:lnTo>
                  <a:pt x="5333776" y="6508420"/>
                </a:lnTo>
                <a:cubicBezTo>
                  <a:pt x="5342820" y="6510395"/>
                  <a:pt x="5349636" y="6512140"/>
                  <a:pt x="5354224" y="6513652"/>
                </a:cubicBezTo>
                <a:cubicBezTo>
                  <a:pt x="5358810" y="6515168"/>
                  <a:pt x="5362534" y="6517276"/>
                  <a:pt x="5365393" y="6519971"/>
                </a:cubicBezTo>
                <a:cubicBezTo>
                  <a:pt x="5368254" y="6522672"/>
                  <a:pt x="5369683" y="6526326"/>
                  <a:pt x="5369683" y="6530932"/>
                </a:cubicBezTo>
                <a:cubicBezTo>
                  <a:pt x="5369683" y="6537646"/>
                  <a:pt x="5367023" y="6543307"/>
                  <a:pt x="5361704" y="6547915"/>
                </a:cubicBezTo>
                <a:cubicBezTo>
                  <a:pt x="5356384" y="6552524"/>
                  <a:pt x="5349801" y="6554827"/>
                  <a:pt x="5341955" y="6554827"/>
                </a:cubicBezTo>
                <a:cubicBezTo>
                  <a:pt x="5333976" y="6554827"/>
                  <a:pt x="5327393" y="6552524"/>
                  <a:pt x="5322207" y="6547915"/>
                </a:cubicBezTo>
                <a:cubicBezTo>
                  <a:pt x="5317020" y="6543307"/>
                  <a:pt x="5314427" y="6537516"/>
                  <a:pt x="5314427" y="6530537"/>
                </a:cubicBezTo>
                <a:cubicBezTo>
                  <a:pt x="5314427" y="6525798"/>
                  <a:pt x="5315523" y="6521290"/>
                  <a:pt x="5317719" y="6517009"/>
                </a:cubicBezTo>
                <a:cubicBezTo>
                  <a:pt x="5319914" y="6512734"/>
                  <a:pt x="5322872" y="6509342"/>
                  <a:pt x="5326597" y="6506840"/>
                </a:cubicBezTo>
                <a:close/>
                <a:moveTo>
                  <a:pt x="5009227" y="6460434"/>
                </a:moveTo>
                <a:cubicBezTo>
                  <a:pt x="5008030" y="6460434"/>
                  <a:pt x="5007033" y="6460827"/>
                  <a:pt x="5006235" y="6461619"/>
                </a:cubicBezTo>
                <a:cubicBezTo>
                  <a:pt x="5005437" y="6462409"/>
                  <a:pt x="5005038" y="6463396"/>
                  <a:pt x="5005038" y="6464581"/>
                </a:cubicBezTo>
                <a:lnTo>
                  <a:pt x="5005038" y="6478404"/>
                </a:lnTo>
                <a:cubicBezTo>
                  <a:pt x="5005038" y="6479587"/>
                  <a:pt x="5005437" y="6480575"/>
                  <a:pt x="5006235" y="6481366"/>
                </a:cubicBezTo>
                <a:cubicBezTo>
                  <a:pt x="5007033" y="6482156"/>
                  <a:pt x="5008030" y="6482549"/>
                  <a:pt x="5009227" y="6482549"/>
                </a:cubicBezTo>
                <a:lnTo>
                  <a:pt x="5022991" y="6482549"/>
                </a:lnTo>
                <a:lnTo>
                  <a:pt x="5022991" y="6539224"/>
                </a:lnTo>
                <a:cubicBezTo>
                  <a:pt x="5022991" y="6549495"/>
                  <a:pt x="5026213" y="6557789"/>
                  <a:pt x="5032665" y="6564108"/>
                </a:cubicBezTo>
                <a:cubicBezTo>
                  <a:pt x="5039115" y="6570425"/>
                  <a:pt x="5047527" y="6573587"/>
                  <a:pt x="5057900" y="6573587"/>
                </a:cubicBezTo>
                <a:lnTo>
                  <a:pt x="5080641" y="6573587"/>
                </a:lnTo>
                <a:cubicBezTo>
                  <a:pt x="5081838" y="6573587"/>
                  <a:pt x="5082835" y="6573192"/>
                  <a:pt x="5083633" y="6572400"/>
                </a:cubicBezTo>
                <a:cubicBezTo>
                  <a:pt x="5084431" y="6571612"/>
                  <a:pt x="5084830" y="6570624"/>
                  <a:pt x="5084830" y="6569438"/>
                </a:cubicBezTo>
                <a:lnTo>
                  <a:pt x="5084830" y="6555615"/>
                </a:lnTo>
                <a:cubicBezTo>
                  <a:pt x="5084830" y="6554432"/>
                  <a:pt x="5084431" y="6553444"/>
                  <a:pt x="5083633" y="6552653"/>
                </a:cubicBezTo>
                <a:cubicBezTo>
                  <a:pt x="5082835" y="6551864"/>
                  <a:pt x="5081838" y="6551470"/>
                  <a:pt x="5080641" y="6551470"/>
                </a:cubicBezTo>
                <a:lnTo>
                  <a:pt x="5059695" y="6551272"/>
                </a:lnTo>
                <a:cubicBezTo>
                  <a:pt x="5055837" y="6551272"/>
                  <a:pt x="5052746" y="6550085"/>
                  <a:pt x="5050419" y="6547716"/>
                </a:cubicBezTo>
                <a:cubicBezTo>
                  <a:pt x="5048091" y="6545348"/>
                  <a:pt x="5046929" y="6542186"/>
                  <a:pt x="5046929" y="6538237"/>
                </a:cubicBezTo>
                <a:lnTo>
                  <a:pt x="5046929" y="6482749"/>
                </a:lnTo>
                <a:lnTo>
                  <a:pt x="5080641" y="6482749"/>
                </a:lnTo>
                <a:cubicBezTo>
                  <a:pt x="5081838" y="6482749"/>
                  <a:pt x="5082835" y="6482354"/>
                  <a:pt x="5083633" y="6481562"/>
                </a:cubicBezTo>
                <a:cubicBezTo>
                  <a:pt x="5084431" y="6480774"/>
                  <a:pt x="5084830" y="6479786"/>
                  <a:pt x="5084830" y="6478600"/>
                </a:cubicBezTo>
                <a:lnTo>
                  <a:pt x="5084830" y="6464581"/>
                </a:lnTo>
                <a:cubicBezTo>
                  <a:pt x="5084830" y="6463396"/>
                  <a:pt x="5084431" y="6462409"/>
                  <a:pt x="5083633" y="6461619"/>
                </a:cubicBezTo>
                <a:cubicBezTo>
                  <a:pt x="5082835" y="6460827"/>
                  <a:pt x="5081838" y="6460434"/>
                  <a:pt x="5080641" y="6460434"/>
                </a:cubicBezTo>
                <a:close/>
                <a:moveTo>
                  <a:pt x="4935219" y="6460434"/>
                </a:moveTo>
                <a:cubicBezTo>
                  <a:pt x="4934022" y="6460434"/>
                  <a:pt x="4933025" y="6460827"/>
                  <a:pt x="4932227" y="6461617"/>
                </a:cubicBezTo>
                <a:cubicBezTo>
                  <a:pt x="4931429" y="6462409"/>
                  <a:pt x="4931030" y="6463396"/>
                  <a:pt x="4931030" y="6464579"/>
                </a:cubicBezTo>
                <a:lnTo>
                  <a:pt x="4931030" y="6478799"/>
                </a:lnTo>
                <a:cubicBezTo>
                  <a:pt x="4931030" y="6479982"/>
                  <a:pt x="4931429" y="6480970"/>
                  <a:pt x="4932227" y="6481761"/>
                </a:cubicBezTo>
                <a:cubicBezTo>
                  <a:pt x="4933025" y="6482549"/>
                  <a:pt x="4934022" y="6482944"/>
                  <a:pt x="4935219" y="6482944"/>
                </a:cubicBezTo>
                <a:lnTo>
                  <a:pt x="4951377" y="6482944"/>
                </a:lnTo>
                <a:lnTo>
                  <a:pt x="4951377" y="6563713"/>
                </a:lnTo>
                <a:cubicBezTo>
                  <a:pt x="4951377" y="6566476"/>
                  <a:pt x="4952340" y="6568815"/>
                  <a:pt x="4954270" y="6570722"/>
                </a:cubicBezTo>
                <a:cubicBezTo>
                  <a:pt x="4956195" y="6572631"/>
                  <a:pt x="4958558" y="6573587"/>
                  <a:pt x="4961351" y="6573587"/>
                </a:cubicBezTo>
                <a:lnTo>
                  <a:pt x="4991472" y="6573587"/>
                </a:lnTo>
                <a:cubicBezTo>
                  <a:pt x="4992669" y="6573587"/>
                  <a:pt x="4993667" y="6573190"/>
                  <a:pt x="4994464" y="6572400"/>
                </a:cubicBezTo>
                <a:cubicBezTo>
                  <a:pt x="4995262" y="6571612"/>
                  <a:pt x="4995661" y="6570624"/>
                  <a:pt x="4995661" y="6569438"/>
                </a:cubicBezTo>
                <a:lnTo>
                  <a:pt x="4995661" y="6555222"/>
                </a:lnTo>
                <a:cubicBezTo>
                  <a:pt x="4995661" y="6554035"/>
                  <a:pt x="4995262" y="6553048"/>
                  <a:pt x="4994464" y="6552259"/>
                </a:cubicBezTo>
                <a:cubicBezTo>
                  <a:pt x="4993667" y="6551468"/>
                  <a:pt x="4992669" y="6551073"/>
                  <a:pt x="4991472" y="6551073"/>
                </a:cubicBezTo>
                <a:lnTo>
                  <a:pt x="4975314" y="6551073"/>
                </a:lnTo>
                <a:lnTo>
                  <a:pt x="4975314" y="6470308"/>
                </a:lnTo>
                <a:cubicBezTo>
                  <a:pt x="4975314" y="6467543"/>
                  <a:pt x="4974349" y="6465207"/>
                  <a:pt x="4972423" y="6463296"/>
                </a:cubicBezTo>
                <a:cubicBezTo>
                  <a:pt x="4970493" y="6461391"/>
                  <a:pt x="4968133" y="6460434"/>
                  <a:pt x="4965340" y="6460434"/>
                </a:cubicBezTo>
                <a:close/>
                <a:moveTo>
                  <a:pt x="5164620" y="6457866"/>
                </a:moveTo>
                <a:cubicBezTo>
                  <a:pt x="5158765" y="6457866"/>
                  <a:pt x="5153216" y="6459284"/>
                  <a:pt x="5147964" y="6462113"/>
                </a:cubicBezTo>
                <a:cubicBezTo>
                  <a:pt x="5142708" y="6464945"/>
                  <a:pt x="5138154" y="6469190"/>
                  <a:pt x="5134299" y="6474851"/>
                </a:cubicBezTo>
                <a:lnTo>
                  <a:pt x="5134299" y="6464580"/>
                </a:lnTo>
                <a:cubicBezTo>
                  <a:pt x="5134299" y="6463397"/>
                  <a:pt x="5133898" y="6462410"/>
                  <a:pt x="5133102" y="6461618"/>
                </a:cubicBezTo>
                <a:cubicBezTo>
                  <a:pt x="5132303" y="6460828"/>
                  <a:pt x="5131307" y="6460435"/>
                  <a:pt x="5130110" y="6460435"/>
                </a:cubicBezTo>
                <a:lnTo>
                  <a:pt x="5114551" y="6460435"/>
                </a:lnTo>
                <a:cubicBezTo>
                  <a:pt x="5113354" y="6460435"/>
                  <a:pt x="5112355" y="6460828"/>
                  <a:pt x="5111558" y="6461618"/>
                </a:cubicBezTo>
                <a:cubicBezTo>
                  <a:pt x="5110761" y="6462410"/>
                  <a:pt x="5110360" y="6463397"/>
                  <a:pt x="5110360" y="6464580"/>
                </a:cubicBezTo>
                <a:lnTo>
                  <a:pt x="5110360" y="6569439"/>
                </a:lnTo>
                <a:cubicBezTo>
                  <a:pt x="5110360" y="6570625"/>
                  <a:pt x="5110761" y="6571613"/>
                  <a:pt x="5111558" y="6572401"/>
                </a:cubicBezTo>
                <a:cubicBezTo>
                  <a:pt x="5112355" y="6573191"/>
                  <a:pt x="5113354" y="6573588"/>
                  <a:pt x="5114551" y="6573588"/>
                </a:cubicBezTo>
                <a:lnTo>
                  <a:pt x="5130110" y="6573588"/>
                </a:lnTo>
                <a:cubicBezTo>
                  <a:pt x="5131307" y="6573588"/>
                  <a:pt x="5132303" y="6573191"/>
                  <a:pt x="5133102" y="6572401"/>
                </a:cubicBezTo>
                <a:cubicBezTo>
                  <a:pt x="5133898" y="6571613"/>
                  <a:pt x="5134299" y="6570625"/>
                  <a:pt x="5134299" y="6569439"/>
                </a:cubicBezTo>
                <a:lnTo>
                  <a:pt x="5134299" y="6509012"/>
                </a:lnTo>
                <a:cubicBezTo>
                  <a:pt x="5134299" y="6500193"/>
                  <a:pt x="5136592" y="6493249"/>
                  <a:pt x="5141180" y="6488179"/>
                </a:cubicBezTo>
                <a:cubicBezTo>
                  <a:pt x="5145768" y="6483114"/>
                  <a:pt x="5151985" y="6480576"/>
                  <a:pt x="5159831" y="6480576"/>
                </a:cubicBezTo>
                <a:cubicBezTo>
                  <a:pt x="5165815" y="6480576"/>
                  <a:pt x="5170405" y="6482452"/>
                  <a:pt x="5173597" y="6486204"/>
                </a:cubicBezTo>
                <a:cubicBezTo>
                  <a:pt x="5176786" y="6489956"/>
                  <a:pt x="5178384" y="6495322"/>
                  <a:pt x="5178384" y="6502298"/>
                </a:cubicBezTo>
                <a:lnTo>
                  <a:pt x="5178384" y="6569439"/>
                </a:lnTo>
                <a:cubicBezTo>
                  <a:pt x="5178384" y="6570625"/>
                  <a:pt x="5178781" y="6571613"/>
                  <a:pt x="5179581" y="6572401"/>
                </a:cubicBezTo>
                <a:cubicBezTo>
                  <a:pt x="5180379" y="6573191"/>
                  <a:pt x="5181376" y="6573588"/>
                  <a:pt x="5182573" y="6573588"/>
                </a:cubicBezTo>
                <a:lnTo>
                  <a:pt x="5198131" y="6573588"/>
                </a:lnTo>
                <a:cubicBezTo>
                  <a:pt x="5199329" y="6573588"/>
                  <a:pt x="5200327" y="6573191"/>
                  <a:pt x="5201125" y="6572401"/>
                </a:cubicBezTo>
                <a:cubicBezTo>
                  <a:pt x="5201923" y="6571613"/>
                  <a:pt x="5202322" y="6570625"/>
                  <a:pt x="5202322" y="6569439"/>
                </a:cubicBezTo>
                <a:lnTo>
                  <a:pt x="5202322" y="6509012"/>
                </a:lnTo>
                <a:cubicBezTo>
                  <a:pt x="5202322" y="6500193"/>
                  <a:pt x="5204615" y="6493249"/>
                  <a:pt x="5209203" y="6488179"/>
                </a:cubicBezTo>
                <a:cubicBezTo>
                  <a:pt x="5213793" y="6483114"/>
                  <a:pt x="5220005" y="6480576"/>
                  <a:pt x="5227855" y="6480576"/>
                </a:cubicBezTo>
                <a:cubicBezTo>
                  <a:pt x="5233839" y="6480576"/>
                  <a:pt x="5238427" y="6482452"/>
                  <a:pt x="5241617" y="6486204"/>
                </a:cubicBezTo>
                <a:cubicBezTo>
                  <a:pt x="5244811" y="6489956"/>
                  <a:pt x="5246407" y="6495322"/>
                  <a:pt x="5246407" y="6502298"/>
                </a:cubicBezTo>
                <a:lnTo>
                  <a:pt x="5246407" y="6569439"/>
                </a:lnTo>
                <a:cubicBezTo>
                  <a:pt x="5246407" y="6570625"/>
                  <a:pt x="5246805" y="6571613"/>
                  <a:pt x="5247602" y="6572401"/>
                </a:cubicBezTo>
                <a:cubicBezTo>
                  <a:pt x="5248401" y="6573191"/>
                  <a:pt x="5249399" y="6573588"/>
                  <a:pt x="5250594" y="6573588"/>
                </a:cubicBezTo>
                <a:lnTo>
                  <a:pt x="5266155" y="6573588"/>
                </a:lnTo>
                <a:cubicBezTo>
                  <a:pt x="5267352" y="6573588"/>
                  <a:pt x="5268349" y="6573191"/>
                  <a:pt x="5269147" y="6572401"/>
                </a:cubicBezTo>
                <a:cubicBezTo>
                  <a:pt x="5269945" y="6571613"/>
                  <a:pt x="5270344" y="6570625"/>
                  <a:pt x="5270344" y="6569439"/>
                </a:cubicBezTo>
                <a:lnTo>
                  <a:pt x="5270344" y="6499336"/>
                </a:lnTo>
                <a:cubicBezTo>
                  <a:pt x="5270344" y="6486831"/>
                  <a:pt x="5266953" y="6476793"/>
                  <a:pt x="5260171" y="6469222"/>
                </a:cubicBezTo>
                <a:cubicBezTo>
                  <a:pt x="5253388" y="6461654"/>
                  <a:pt x="5244212" y="6457866"/>
                  <a:pt x="5232641" y="6457866"/>
                </a:cubicBezTo>
                <a:cubicBezTo>
                  <a:pt x="5225461" y="6457866"/>
                  <a:pt x="5218744" y="6459613"/>
                  <a:pt x="5212495" y="6463100"/>
                </a:cubicBezTo>
                <a:cubicBezTo>
                  <a:pt x="5206241" y="6466590"/>
                  <a:pt x="5201254" y="6471428"/>
                  <a:pt x="5197534" y="6477613"/>
                </a:cubicBezTo>
                <a:cubicBezTo>
                  <a:pt x="5194208" y="6471296"/>
                  <a:pt x="5189720" y="6466427"/>
                  <a:pt x="5184068" y="6463002"/>
                </a:cubicBezTo>
                <a:cubicBezTo>
                  <a:pt x="5178415" y="6459579"/>
                  <a:pt x="5171932" y="6457866"/>
                  <a:pt x="5164620" y="6457866"/>
                </a:cubicBezTo>
                <a:close/>
                <a:moveTo>
                  <a:pt x="5342155" y="6451153"/>
                </a:moveTo>
                <a:cubicBezTo>
                  <a:pt x="5348139" y="6451153"/>
                  <a:pt x="5353126" y="6452930"/>
                  <a:pt x="5357116" y="6456484"/>
                </a:cubicBezTo>
                <a:cubicBezTo>
                  <a:pt x="5361105" y="6460039"/>
                  <a:pt x="5363100" y="6464649"/>
                  <a:pt x="5363100" y="6470308"/>
                </a:cubicBezTo>
                <a:cubicBezTo>
                  <a:pt x="5363100" y="6473734"/>
                  <a:pt x="5362333" y="6477287"/>
                  <a:pt x="5360807" y="6480971"/>
                </a:cubicBezTo>
                <a:cubicBezTo>
                  <a:pt x="5359278" y="6484657"/>
                  <a:pt x="5357247" y="6487950"/>
                  <a:pt x="5354722" y="6490845"/>
                </a:cubicBezTo>
                <a:cubicBezTo>
                  <a:pt x="5343553" y="6488475"/>
                  <a:pt x="5335175" y="6485808"/>
                  <a:pt x="5329589" y="6482846"/>
                </a:cubicBezTo>
                <a:cubicBezTo>
                  <a:pt x="5324002" y="6479884"/>
                  <a:pt x="5321209" y="6475376"/>
                  <a:pt x="5321209" y="6469320"/>
                </a:cubicBezTo>
                <a:cubicBezTo>
                  <a:pt x="5321209" y="6464056"/>
                  <a:pt x="5323204" y="6459712"/>
                  <a:pt x="5327194" y="6456287"/>
                </a:cubicBezTo>
                <a:cubicBezTo>
                  <a:pt x="5331183" y="6452866"/>
                  <a:pt x="5336170" y="6451153"/>
                  <a:pt x="5342155" y="6451153"/>
                </a:cubicBezTo>
                <a:close/>
                <a:moveTo>
                  <a:pt x="5414373" y="6438077"/>
                </a:moveTo>
                <a:lnTo>
                  <a:pt x="5417109" y="6438077"/>
                </a:lnTo>
                <a:cubicBezTo>
                  <a:pt x="5417935" y="6438077"/>
                  <a:pt x="5418616" y="6438342"/>
                  <a:pt x="5419152" y="6438872"/>
                </a:cubicBezTo>
                <a:cubicBezTo>
                  <a:pt x="5419686" y="6439401"/>
                  <a:pt x="5419953" y="6440076"/>
                  <a:pt x="5419953" y="6440894"/>
                </a:cubicBezTo>
                <a:cubicBezTo>
                  <a:pt x="5419953" y="6441688"/>
                  <a:pt x="5419686" y="6442351"/>
                  <a:pt x="5419152" y="6442880"/>
                </a:cubicBezTo>
                <a:cubicBezTo>
                  <a:pt x="5418616" y="6443410"/>
                  <a:pt x="5417935" y="6443674"/>
                  <a:pt x="5417109" y="6443674"/>
                </a:cubicBezTo>
                <a:lnTo>
                  <a:pt x="5414373" y="6443674"/>
                </a:lnTo>
                <a:close/>
                <a:moveTo>
                  <a:pt x="5413205" y="6436127"/>
                </a:moveTo>
                <a:cubicBezTo>
                  <a:pt x="5412963" y="6436127"/>
                  <a:pt x="5412749" y="6436217"/>
                  <a:pt x="5412567" y="6436398"/>
                </a:cubicBezTo>
                <a:cubicBezTo>
                  <a:pt x="5412384" y="6436578"/>
                  <a:pt x="5412294" y="6436790"/>
                  <a:pt x="5412294" y="6437030"/>
                </a:cubicBezTo>
                <a:lnTo>
                  <a:pt x="5412294" y="6451907"/>
                </a:lnTo>
                <a:cubicBezTo>
                  <a:pt x="5412294" y="6452028"/>
                  <a:pt x="5412335" y="6452130"/>
                  <a:pt x="5412422" y="6452214"/>
                </a:cubicBezTo>
                <a:cubicBezTo>
                  <a:pt x="5412506" y="6452299"/>
                  <a:pt x="5412609" y="6452341"/>
                  <a:pt x="5412731" y="6452341"/>
                </a:cubicBezTo>
                <a:lnTo>
                  <a:pt x="5413971" y="6452341"/>
                </a:lnTo>
                <a:cubicBezTo>
                  <a:pt x="5414068" y="6452341"/>
                  <a:pt x="5414159" y="6452293"/>
                  <a:pt x="5414244" y="6452196"/>
                </a:cubicBezTo>
                <a:cubicBezTo>
                  <a:pt x="5414330" y="6452100"/>
                  <a:pt x="5414373" y="6452004"/>
                  <a:pt x="5414373" y="6451908"/>
                </a:cubicBezTo>
                <a:lnTo>
                  <a:pt x="5414373" y="6445588"/>
                </a:lnTo>
                <a:lnTo>
                  <a:pt x="5416050" y="6445588"/>
                </a:lnTo>
                <a:lnTo>
                  <a:pt x="5420099" y="6452052"/>
                </a:lnTo>
                <a:cubicBezTo>
                  <a:pt x="5420221" y="6452245"/>
                  <a:pt x="5420379" y="6452341"/>
                  <a:pt x="5420573" y="6452341"/>
                </a:cubicBezTo>
                <a:lnTo>
                  <a:pt x="5421741" y="6452341"/>
                </a:lnTo>
                <a:cubicBezTo>
                  <a:pt x="5421887" y="6452341"/>
                  <a:pt x="5422009" y="6452287"/>
                  <a:pt x="5422106" y="6452178"/>
                </a:cubicBezTo>
                <a:cubicBezTo>
                  <a:pt x="5422203" y="6452070"/>
                  <a:pt x="5422252" y="6451944"/>
                  <a:pt x="5422252" y="6451799"/>
                </a:cubicBezTo>
                <a:cubicBezTo>
                  <a:pt x="5422252" y="6451679"/>
                  <a:pt x="5422227" y="6451595"/>
                  <a:pt x="5422178" y="6451546"/>
                </a:cubicBezTo>
                <a:lnTo>
                  <a:pt x="5418349" y="6445480"/>
                </a:lnTo>
                <a:cubicBezTo>
                  <a:pt x="5419418" y="6445239"/>
                  <a:pt x="5420300" y="6444692"/>
                  <a:pt x="5420994" y="6443837"/>
                </a:cubicBezTo>
                <a:cubicBezTo>
                  <a:pt x="5421686" y="6442982"/>
                  <a:pt x="5422033" y="6441989"/>
                  <a:pt x="5422033" y="6440858"/>
                </a:cubicBezTo>
                <a:cubicBezTo>
                  <a:pt x="5422033" y="6440015"/>
                  <a:pt x="5421821" y="6439227"/>
                  <a:pt x="5421395" y="6438493"/>
                </a:cubicBezTo>
                <a:cubicBezTo>
                  <a:pt x="5420969" y="6437758"/>
                  <a:pt x="5420392" y="6437181"/>
                  <a:pt x="5419662" y="6436759"/>
                </a:cubicBezTo>
                <a:cubicBezTo>
                  <a:pt x="5418933" y="6436338"/>
                  <a:pt x="5418129" y="6436127"/>
                  <a:pt x="5417254" y="6436127"/>
                </a:cubicBezTo>
                <a:close/>
                <a:moveTo>
                  <a:pt x="5416853" y="6431866"/>
                </a:moveTo>
                <a:cubicBezTo>
                  <a:pt x="5419114" y="6431866"/>
                  <a:pt x="5421199" y="6432420"/>
                  <a:pt x="5423109" y="6433528"/>
                </a:cubicBezTo>
                <a:cubicBezTo>
                  <a:pt x="5425018" y="6434635"/>
                  <a:pt x="5426531" y="6436134"/>
                  <a:pt x="5427650" y="6438023"/>
                </a:cubicBezTo>
                <a:cubicBezTo>
                  <a:pt x="5428768" y="6439913"/>
                  <a:pt x="5429329" y="6441977"/>
                  <a:pt x="5429329" y="6444216"/>
                </a:cubicBezTo>
                <a:cubicBezTo>
                  <a:pt x="5429329" y="6446455"/>
                  <a:pt x="5428768" y="6448519"/>
                  <a:pt x="5427650" y="6450409"/>
                </a:cubicBezTo>
                <a:cubicBezTo>
                  <a:pt x="5426531" y="6452299"/>
                  <a:pt x="5425018" y="6453798"/>
                  <a:pt x="5423109" y="6454905"/>
                </a:cubicBezTo>
                <a:cubicBezTo>
                  <a:pt x="5421199" y="6456012"/>
                  <a:pt x="5419114" y="6456566"/>
                  <a:pt x="5416853" y="6456566"/>
                </a:cubicBezTo>
                <a:cubicBezTo>
                  <a:pt x="5414593" y="6456566"/>
                  <a:pt x="5412506" y="6456012"/>
                  <a:pt x="5410598" y="6454905"/>
                </a:cubicBezTo>
                <a:cubicBezTo>
                  <a:pt x="5408689" y="6453798"/>
                  <a:pt x="5407174" y="6452299"/>
                  <a:pt x="5406056" y="6450409"/>
                </a:cubicBezTo>
                <a:cubicBezTo>
                  <a:pt x="5404937" y="6448519"/>
                  <a:pt x="5404378" y="6446455"/>
                  <a:pt x="5404378" y="6444216"/>
                </a:cubicBezTo>
                <a:cubicBezTo>
                  <a:pt x="5404378" y="6441977"/>
                  <a:pt x="5404937" y="6439913"/>
                  <a:pt x="5406056" y="6438023"/>
                </a:cubicBezTo>
                <a:cubicBezTo>
                  <a:pt x="5407174" y="6436134"/>
                  <a:pt x="5408689" y="6434635"/>
                  <a:pt x="5410598" y="6433528"/>
                </a:cubicBezTo>
                <a:cubicBezTo>
                  <a:pt x="5412506" y="6432420"/>
                  <a:pt x="5414593" y="6431866"/>
                  <a:pt x="5416853" y="6431866"/>
                </a:cubicBezTo>
                <a:close/>
                <a:moveTo>
                  <a:pt x="5341955" y="6429628"/>
                </a:moveTo>
                <a:cubicBezTo>
                  <a:pt x="5333708" y="6429628"/>
                  <a:pt x="5326162" y="6431375"/>
                  <a:pt x="5319315" y="6434862"/>
                </a:cubicBezTo>
                <a:cubicBezTo>
                  <a:pt x="5312463" y="6438351"/>
                  <a:pt x="5307046" y="6443156"/>
                  <a:pt x="5303057" y="6449276"/>
                </a:cubicBezTo>
                <a:cubicBezTo>
                  <a:pt x="5299067" y="6455397"/>
                  <a:pt x="5297072" y="6462147"/>
                  <a:pt x="5297072" y="6469518"/>
                </a:cubicBezTo>
                <a:cubicBezTo>
                  <a:pt x="5297072" y="6474522"/>
                  <a:pt x="5298001" y="6479326"/>
                  <a:pt x="5299865" y="6483933"/>
                </a:cubicBezTo>
                <a:cubicBezTo>
                  <a:pt x="5301725" y="6488545"/>
                  <a:pt x="5304385" y="6492494"/>
                  <a:pt x="5307844" y="6495782"/>
                </a:cubicBezTo>
                <a:cubicBezTo>
                  <a:pt x="5302259" y="6500393"/>
                  <a:pt x="5297937" y="6505753"/>
                  <a:pt x="5294878" y="6511877"/>
                </a:cubicBezTo>
                <a:cubicBezTo>
                  <a:pt x="5291818" y="6517997"/>
                  <a:pt x="5290290" y="6524416"/>
                  <a:pt x="5290290" y="6531130"/>
                </a:cubicBezTo>
                <a:cubicBezTo>
                  <a:pt x="5290290" y="6539424"/>
                  <a:pt x="5292551" y="6547025"/>
                  <a:pt x="5297072" y="6553937"/>
                </a:cubicBezTo>
                <a:cubicBezTo>
                  <a:pt x="5301592" y="6560849"/>
                  <a:pt x="5307810" y="6566280"/>
                  <a:pt x="5315725" y="6570229"/>
                </a:cubicBezTo>
                <a:cubicBezTo>
                  <a:pt x="5323635" y="6574179"/>
                  <a:pt x="5332380" y="6576154"/>
                  <a:pt x="5341955" y="6576154"/>
                </a:cubicBezTo>
                <a:cubicBezTo>
                  <a:pt x="5351397" y="6576154"/>
                  <a:pt x="5360110" y="6574179"/>
                  <a:pt x="5368087" y="6570229"/>
                </a:cubicBezTo>
                <a:cubicBezTo>
                  <a:pt x="5376068" y="6566280"/>
                  <a:pt x="5382349" y="6560948"/>
                  <a:pt x="5386939" y="6554234"/>
                </a:cubicBezTo>
                <a:cubicBezTo>
                  <a:pt x="5391527" y="6547520"/>
                  <a:pt x="5393820" y="6540084"/>
                  <a:pt x="5393820" y="6531920"/>
                </a:cubicBezTo>
                <a:cubicBezTo>
                  <a:pt x="5393820" y="6525205"/>
                  <a:pt x="5392192" y="6518984"/>
                  <a:pt x="5388933" y="6513259"/>
                </a:cubicBezTo>
                <a:cubicBezTo>
                  <a:pt x="5385673" y="6507531"/>
                  <a:pt x="5380987" y="6502761"/>
                  <a:pt x="5374869" y="6498941"/>
                </a:cubicBezTo>
                <a:cubicBezTo>
                  <a:pt x="5382981" y="6489068"/>
                  <a:pt x="5387037" y="6479130"/>
                  <a:pt x="5387037" y="6469123"/>
                </a:cubicBezTo>
                <a:cubicBezTo>
                  <a:pt x="5387037" y="6461886"/>
                  <a:pt x="5385009" y="6455236"/>
                  <a:pt x="5380954" y="6449178"/>
                </a:cubicBezTo>
                <a:cubicBezTo>
                  <a:pt x="5376895" y="6443126"/>
                  <a:pt x="5371444" y="6438351"/>
                  <a:pt x="5364597" y="6434862"/>
                </a:cubicBezTo>
                <a:cubicBezTo>
                  <a:pt x="5357746" y="6431375"/>
                  <a:pt x="5350198" y="6429628"/>
                  <a:pt x="5341955" y="6429628"/>
                </a:cubicBezTo>
                <a:close/>
                <a:moveTo>
                  <a:pt x="5416853" y="6429627"/>
                </a:moveTo>
                <a:cubicBezTo>
                  <a:pt x="5414177" y="6429627"/>
                  <a:pt x="5411715" y="6430283"/>
                  <a:pt x="5409467" y="6431595"/>
                </a:cubicBezTo>
                <a:cubicBezTo>
                  <a:pt x="5407217" y="6432908"/>
                  <a:pt x="5405429" y="6434677"/>
                  <a:pt x="5404105" y="6436903"/>
                </a:cubicBezTo>
                <a:cubicBezTo>
                  <a:pt x="5402778" y="6439130"/>
                  <a:pt x="5402117" y="6441568"/>
                  <a:pt x="5402117" y="6444216"/>
                </a:cubicBezTo>
                <a:cubicBezTo>
                  <a:pt x="5402117" y="6446864"/>
                  <a:pt x="5402778" y="6449302"/>
                  <a:pt x="5404105" y="6451528"/>
                </a:cubicBezTo>
                <a:cubicBezTo>
                  <a:pt x="5405429" y="6453755"/>
                  <a:pt x="5407217" y="6455524"/>
                  <a:pt x="5409467" y="6456837"/>
                </a:cubicBezTo>
                <a:cubicBezTo>
                  <a:pt x="5411715" y="6458148"/>
                  <a:pt x="5414177" y="6458805"/>
                  <a:pt x="5416853" y="6458805"/>
                </a:cubicBezTo>
                <a:cubicBezTo>
                  <a:pt x="5419527" y="6458805"/>
                  <a:pt x="5421989" y="6458148"/>
                  <a:pt x="5424239" y="6456837"/>
                </a:cubicBezTo>
                <a:cubicBezTo>
                  <a:pt x="5426489" y="6455524"/>
                  <a:pt x="5428276" y="6453755"/>
                  <a:pt x="5429602" y="6451528"/>
                </a:cubicBezTo>
                <a:cubicBezTo>
                  <a:pt x="5430926" y="6449302"/>
                  <a:pt x="5431590" y="6446864"/>
                  <a:pt x="5431590" y="6444216"/>
                </a:cubicBezTo>
                <a:cubicBezTo>
                  <a:pt x="5431590" y="6441568"/>
                  <a:pt x="5430926" y="6439130"/>
                  <a:pt x="5429602" y="6436903"/>
                </a:cubicBezTo>
                <a:cubicBezTo>
                  <a:pt x="5428276" y="6434677"/>
                  <a:pt x="5426489" y="6432908"/>
                  <a:pt x="5424239" y="6431595"/>
                </a:cubicBezTo>
                <a:cubicBezTo>
                  <a:pt x="5421989" y="6430283"/>
                  <a:pt x="5419527" y="6429627"/>
                  <a:pt x="5416853" y="6429627"/>
                </a:cubicBezTo>
                <a:close/>
                <a:moveTo>
                  <a:pt x="5027180" y="6417384"/>
                </a:moveTo>
                <a:cubicBezTo>
                  <a:pt x="5025983" y="6417384"/>
                  <a:pt x="5024986" y="6417779"/>
                  <a:pt x="5024188" y="6418571"/>
                </a:cubicBezTo>
                <a:cubicBezTo>
                  <a:pt x="5023390" y="6419359"/>
                  <a:pt x="5022991" y="6420346"/>
                  <a:pt x="5022991" y="6421533"/>
                </a:cubicBezTo>
                <a:lnTo>
                  <a:pt x="5022991" y="6443056"/>
                </a:lnTo>
                <a:cubicBezTo>
                  <a:pt x="5022991" y="6444242"/>
                  <a:pt x="5023390" y="6445230"/>
                  <a:pt x="5024188" y="6446018"/>
                </a:cubicBezTo>
                <a:cubicBezTo>
                  <a:pt x="5024986" y="6446808"/>
                  <a:pt x="5025983" y="6447204"/>
                  <a:pt x="5027180" y="6447204"/>
                </a:cubicBezTo>
                <a:lnTo>
                  <a:pt x="5040743" y="6447204"/>
                </a:lnTo>
                <a:cubicBezTo>
                  <a:pt x="5041942" y="6447204"/>
                  <a:pt x="5042939" y="6446808"/>
                  <a:pt x="5043735" y="6446018"/>
                </a:cubicBezTo>
                <a:cubicBezTo>
                  <a:pt x="5044535" y="6445230"/>
                  <a:pt x="5044934" y="6444242"/>
                  <a:pt x="5044934" y="6443056"/>
                </a:cubicBezTo>
                <a:lnTo>
                  <a:pt x="5044934" y="6421533"/>
                </a:lnTo>
                <a:cubicBezTo>
                  <a:pt x="5044934" y="6420346"/>
                  <a:pt x="5044535" y="6419359"/>
                  <a:pt x="5043735" y="6418571"/>
                </a:cubicBezTo>
                <a:cubicBezTo>
                  <a:pt x="5042939" y="6417779"/>
                  <a:pt x="5041942" y="6417384"/>
                  <a:pt x="5040743" y="6417384"/>
                </a:cubicBezTo>
                <a:close/>
                <a:moveTo>
                  <a:pt x="4956563" y="6417384"/>
                </a:moveTo>
                <a:cubicBezTo>
                  <a:pt x="4955366" y="6417384"/>
                  <a:pt x="4954369" y="6417779"/>
                  <a:pt x="4953571" y="6418571"/>
                </a:cubicBezTo>
                <a:cubicBezTo>
                  <a:pt x="4952773" y="6419359"/>
                  <a:pt x="4952374" y="6420346"/>
                  <a:pt x="4952374" y="6421533"/>
                </a:cubicBezTo>
                <a:lnTo>
                  <a:pt x="4952374" y="6443056"/>
                </a:lnTo>
                <a:cubicBezTo>
                  <a:pt x="4952374" y="6444242"/>
                  <a:pt x="4952773" y="6445230"/>
                  <a:pt x="4953571" y="6446018"/>
                </a:cubicBezTo>
                <a:cubicBezTo>
                  <a:pt x="4954369" y="6446808"/>
                  <a:pt x="4955366" y="6447204"/>
                  <a:pt x="4956563" y="6447204"/>
                </a:cubicBezTo>
                <a:lnTo>
                  <a:pt x="4970126" y="6447204"/>
                </a:lnTo>
                <a:cubicBezTo>
                  <a:pt x="4971325" y="6447204"/>
                  <a:pt x="4972322" y="6446808"/>
                  <a:pt x="4973118" y="6446018"/>
                </a:cubicBezTo>
                <a:cubicBezTo>
                  <a:pt x="4973918" y="6445230"/>
                  <a:pt x="4974317" y="6444242"/>
                  <a:pt x="4974317" y="6443056"/>
                </a:cubicBezTo>
                <a:lnTo>
                  <a:pt x="4974317" y="6421533"/>
                </a:lnTo>
                <a:cubicBezTo>
                  <a:pt x="4974317" y="6420346"/>
                  <a:pt x="4973918" y="6419359"/>
                  <a:pt x="4973118" y="6418571"/>
                </a:cubicBezTo>
                <a:cubicBezTo>
                  <a:pt x="4972322" y="6417779"/>
                  <a:pt x="4971325" y="6417384"/>
                  <a:pt x="4970126" y="6417384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47930"/>
            <a:ext cx="478216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66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47930"/>
            <a:ext cx="10873678" cy="2243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200">
                <a:solidFill>
                  <a:srgbClr val="64D9A4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3D0D16-09E0-BF4D-9FF6-5F62A9616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47930"/>
            <a:ext cx="10873678" cy="2243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3D0D16-09E0-BF4D-9FF6-5F62A9616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6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body" idx="1" hasCustomPrompt="1"/>
          </p:nvPr>
        </p:nvSpPr>
        <p:spPr>
          <a:xfrm>
            <a:off x="719135" y="1854200"/>
            <a:ext cx="685803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cxnSp>
        <p:nvCxnSpPr>
          <p:cNvPr id="21" name="Google Shape;21;p36"/>
          <p:cNvCxnSpPr>
            <a:cxnSpLocks/>
          </p:cNvCxnSpPr>
          <p:nvPr/>
        </p:nvCxnSpPr>
        <p:spPr>
          <a:xfrm>
            <a:off x="0" y="18542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36"/>
          <p:cNvCxnSpPr>
            <a:cxnSpLocks/>
          </p:cNvCxnSpPr>
          <p:nvPr/>
        </p:nvCxnSpPr>
        <p:spPr>
          <a:xfrm>
            <a:off x="0" y="25273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36"/>
          <p:cNvCxnSpPr>
            <a:cxnSpLocks/>
          </p:cNvCxnSpPr>
          <p:nvPr/>
        </p:nvCxnSpPr>
        <p:spPr>
          <a:xfrm>
            <a:off x="0" y="32004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36"/>
          <p:cNvCxnSpPr>
            <a:cxnSpLocks/>
          </p:cNvCxnSpPr>
          <p:nvPr/>
        </p:nvCxnSpPr>
        <p:spPr>
          <a:xfrm>
            <a:off x="0" y="38862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36"/>
          <p:cNvCxnSpPr>
            <a:cxnSpLocks/>
          </p:cNvCxnSpPr>
          <p:nvPr/>
        </p:nvCxnSpPr>
        <p:spPr>
          <a:xfrm>
            <a:off x="0" y="45593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36"/>
          <p:cNvCxnSpPr>
            <a:cxnSpLocks/>
          </p:cNvCxnSpPr>
          <p:nvPr/>
        </p:nvCxnSpPr>
        <p:spPr>
          <a:xfrm>
            <a:off x="0" y="5916082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6"/>
          <p:cNvSpPr txBox="1">
            <a:spLocks noGrp="1"/>
          </p:cNvSpPr>
          <p:nvPr>
            <p:ph type="body" idx="2" hasCustomPrompt="1"/>
          </p:nvPr>
        </p:nvSpPr>
        <p:spPr>
          <a:xfrm>
            <a:off x="719133" y="2527300"/>
            <a:ext cx="685803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3" hasCustomPrompt="1"/>
          </p:nvPr>
        </p:nvSpPr>
        <p:spPr>
          <a:xfrm>
            <a:off x="719135" y="3200401"/>
            <a:ext cx="68580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4" hasCustomPrompt="1"/>
          </p:nvPr>
        </p:nvSpPr>
        <p:spPr>
          <a:xfrm>
            <a:off x="719135" y="3886201"/>
            <a:ext cx="685803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5" hasCustomPrompt="1"/>
          </p:nvPr>
        </p:nvSpPr>
        <p:spPr>
          <a:xfrm>
            <a:off x="719135" y="4568369"/>
            <a:ext cx="685803" cy="66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6" hasCustomPrompt="1"/>
          </p:nvPr>
        </p:nvSpPr>
        <p:spPr>
          <a:xfrm>
            <a:off x="719135" y="5232400"/>
            <a:ext cx="68580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7"/>
          </p:nvPr>
        </p:nvSpPr>
        <p:spPr>
          <a:xfrm>
            <a:off x="1404937" y="1854200"/>
            <a:ext cx="10066336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8"/>
          </p:nvPr>
        </p:nvSpPr>
        <p:spPr>
          <a:xfrm>
            <a:off x="1404937" y="2527300"/>
            <a:ext cx="10066336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9"/>
          </p:nvPr>
        </p:nvSpPr>
        <p:spPr>
          <a:xfrm>
            <a:off x="1404939" y="3200401"/>
            <a:ext cx="10066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3"/>
          </p:nvPr>
        </p:nvSpPr>
        <p:spPr>
          <a:xfrm>
            <a:off x="1404938" y="3886201"/>
            <a:ext cx="10066336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14"/>
          </p:nvPr>
        </p:nvSpPr>
        <p:spPr>
          <a:xfrm>
            <a:off x="1404938" y="4568369"/>
            <a:ext cx="10066336" cy="66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5"/>
          </p:nvPr>
        </p:nvSpPr>
        <p:spPr>
          <a:xfrm>
            <a:off x="1404938" y="5232400"/>
            <a:ext cx="10066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E87E0-3BF2-43F5-AA6D-102D1FD5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9" name="Google Shape;25;p36">
            <a:extLst>
              <a:ext uri="{FF2B5EF4-FFF2-40B4-BE49-F238E27FC236}">
                <a16:creationId xmlns:a16="http://schemas.microsoft.com/office/drawing/2014/main" id="{7846C1E3-C68E-410D-B74E-CF7CB5B1A6BE}"/>
              </a:ext>
            </a:extLst>
          </p:cNvPr>
          <p:cNvCxnSpPr>
            <a:cxnSpLocks/>
          </p:cNvCxnSpPr>
          <p:nvPr userDrawn="1"/>
        </p:nvCxnSpPr>
        <p:spPr>
          <a:xfrm>
            <a:off x="0" y="52324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573EA-8561-4EB7-8B20-4649A5473F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37E09-CF0E-4C05-BF75-CE322BA3F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388371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line (Purple)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3D0D16-09E0-BF4D-9FF6-5F62A9616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46B158D-A496-5672-C574-047BF160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10869104" cy="603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600" cap="all" spc="15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1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line (Dark purple)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3D0D16-09E0-BF4D-9FF6-5F62A9616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46B158D-A496-5672-C574-047BF160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10869104" cy="603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600" cap="all" spc="15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08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451" y="2324746"/>
            <a:ext cx="6220249" cy="39579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/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47930"/>
            <a:ext cx="6220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CCD3B55-9798-8544-87E8-451E8B60BD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7200" y="647930"/>
            <a:ext cx="4114800" cy="3149370"/>
          </a:xfrm>
          <a:solidFill>
            <a:srgbClr val="5F259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9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3200" y="2324746"/>
            <a:ext cx="6220249" cy="3957923"/>
          </a:xfrm>
        </p:spPr>
        <p:txBody>
          <a:bodyPr>
            <a:noAutofit/>
          </a:bodyPr>
          <a:lstStyle/>
          <a:p>
            <a:pPr lvl="0"/>
            <a:endParaRPr lang="en-US"/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0" y="647930"/>
            <a:ext cx="6220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CCD3B55-9798-8544-87E8-451E8B60BD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47930"/>
            <a:ext cx="4114800" cy="3149370"/>
          </a:xfrm>
          <a:solidFill>
            <a:srgbClr val="5F259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9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ox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264" y="635230"/>
            <a:ext cx="4782161" cy="3073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61384E1-5662-4347-BE4C-6A56C573B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4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264" y="635230"/>
            <a:ext cx="4782161" cy="3073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61384E1-5662-4347-BE4C-6A56C573B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rgbClr val="B6DCC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0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2307406"/>
            <a:ext cx="10873678" cy="2243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06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BD79E4-A98E-2547-864A-DF6C95EB3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35" y="332196"/>
            <a:ext cx="11817626" cy="19540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3D0D16-09E0-BF4D-9FF6-5F62A96169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562897" y="5755811"/>
            <a:ext cx="965528" cy="304902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2747A14-99A3-364B-9362-A008117EAD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5269" y="4886796"/>
            <a:ext cx="5307696" cy="615102"/>
          </a:xfrm>
        </p:spPr>
        <p:txBody>
          <a:bodyPr>
            <a:noAutofit/>
          </a:bodyPr>
          <a:lstStyle>
            <a:lvl1pPr>
              <a:defRPr sz="2200" b="0" i="0" kern="1300" spc="20" baseline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1pPr>
            <a:lvl2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2pPr>
            <a:lvl3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3pPr>
            <a:lvl4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4pPr>
            <a:lvl5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5pPr>
          </a:lstStyle>
          <a:p>
            <a:pPr lvl="0"/>
            <a:r>
              <a:rPr lang="da-DK"/>
              <a:t>itm8 </a:t>
            </a:r>
            <a:r>
              <a:rPr lang="da-DK" err="1"/>
              <a:t>meets</a:t>
            </a:r>
            <a:r>
              <a:rPr lang="da-DK"/>
              <a:t> [</a:t>
            </a:r>
            <a:r>
              <a:rPr lang="da-DK" err="1"/>
              <a:t>company</a:t>
            </a:r>
            <a:r>
              <a:rPr lang="da-DK"/>
              <a:t> </a:t>
            </a:r>
            <a:r>
              <a:rPr lang="da-DK" err="1"/>
              <a:t>name</a:t>
            </a:r>
            <a:r>
              <a:rPr lang="da-DK"/>
              <a:t>]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A176EB28-9139-2042-94E4-B39FD3713B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5782" y="5699051"/>
            <a:ext cx="5307696" cy="47099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700">
                <a:solidFill>
                  <a:schemeClr val="bg1"/>
                </a:solidFill>
              </a:defRPr>
            </a:lvl1pPr>
            <a:lvl2pPr>
              <a:defRPr sz="1700">
                <a:solidFill>
                  <a:schemeClr val="bg1"/>
                </a:solidFill>
              </a:defRPr>
            </a:lvl2pPr>
            <a:lvl3pPr>
              <a:defRPr sz="1700">
                <a:solidFill>
                  <a:schemeClr val="bg1"/>
                </a:solidFill>
              </a:defRPr>
            </a:lvl3pPr>
            <a:lvl4pPr>
              <a:defRPr sz="1700">
                <a:solidFill>
                  <a:schemeClr val="bg1"/>
                </a:solidFill>
              </a:defRPr>
            </a:lvl4pPr>
            <a:lvl5pP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, Title</a:t>
            </a:r>
          </a:p>
          <a:p>
            <a:pPr lvl="0"/>
            <a:r>
              <a:rPr lang="da-DK" err="1"/>
              <a:t>Month</a:t>
            </a:r>
            <a:r>
              <a:rPr lang="da-DK"/>
              <a:t> date </a:t>
            </a:r>
            <a:r>
              <a:rPr lang="da-DK" err="1"/>
              <a:t>year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171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3D0D16-09E0-BF4D-9FF6-5F62A9616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2897" y="5755811"/>
            <a:ext cx="965528" cy="304902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2747A14-99A3-364B-9362-A008117EAD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5269" y="4886796"/>
            <a:ext cx="5307696" cy="615102"/>
          </a:xfrm>
        </p:spPr>
        <p:txBody>
          <a:bodyPr>
            <a:noAutofit/>
          </a:bodyPr>
          <a:lstStyle>
            <a:lvl1pPr>
              <a:defRPr sz="2200" b="0" i="0" kern="1300" spc="20" baseline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1pPr>
            <a:lvl2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2pPr>
            <a:lvl3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3pPr>
            <a:lvl4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4pPr>
            <a:lvl5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5pPr>
          </a:lstStyle>
          <a:p>
            <a:pPr lvl="0"/>
            <a:r>
              <a:rPr lang="da-DK"/>
              <a:t>itm8 </a:t>
            </a:r>
            <a:r>
              <a:rPr lang="da-DK" err="1"/>
              <a:t>meets</a:t>
            </a:r>
            <a:r>
              <a:rPr lang="da-DK"/>
              <a:t> [</a:t>
            </a:r>
            <a:r>
              <a:rPr lang="da-DK" err="1"/>
              <a:t>company</a:t>
            </a:r>
            <a:r>
              <a:rPr lang="da-DK"/>
              <a:t> </a:t>
            </a:r>
            <a:r>
              <a:rPr lang="da-DK" err="1"/>
              <a:t>name</a:t>
            </a:r>
            <a:r>
              <a:rPr lang="da-DK"/>
              <a:t>]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A176EB28-9139-2042-94E4-B39FD3713B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5782" y="5699051"/>
            <a:ext cx="5307696" cy="47099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700">
                <a:solidFill>
                  <a:schemeClr val="bg1"/>
                </a:solidFill>
              </a:defRPr>
            </a:lvl1pPr>
            <a:lvl2pPr>
              <a:defRPr sz="1700">
                <a:solidFill>
                  <a:schemeClr val="bg1"/>
                </a:solidFill>
              </a:defRPr>
            </a:lvl2pPr>
            <a:lvl3pPr>
              <a:defRPr sz="1700">
                <a:solidFill>
                  <a:schemeClr val="bg1"/>
                </a:solidFill>
              </a:defRPr>
            </a:lvl3pPr>
            <a:lvl4pPr>
              <a:defRPr sz="1700">
                <a:solidFill>
                  <a:schemeClr val="bg1"/>
                </a:solidFill>
              </a:defRPr>
            </a:lvl4pPr>
            <a:lvl5pP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, Title</a:t>
            </a:r>
          </a:p>
          <a:p>
            <a:pPr lvl="0"/>
            <a:r>
              <a:rPr lang="da-DK" err="1"/>
              <a:t>Month</a:t>
            </a:r>
            <a:r>
              <a:rPr lang="da-DK"/>
              <a:t> date </a:t>
            </a:r>
            <a:r>
              <a:rPr lang="da-DK" err="1"/>
              <a:t>year</a:t>
            </a:r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E0E382E-97D8-1477-5688-9176CC80ED22}"/>
              </a:ext>
            </a:extLst>
          </p:cNvPr>
          <p:cNvSpPr txBox="1"/>
          <p:nvPr userDrawn="1"/>
        </p:nvSpPr>
        <p:spPr>
          <a:xfrm>
            <a:off x="655269" y="687958"/>
            <a:ext cx="10953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6400" baseline="0" err="1">
                <a:solidFill>
                  <a:schemeClr val="bg1"/>
                </a:solidFill>
                <a:latin typeface="+mj-lt"/>
              </a:rPr>
              <a:t>Today</a:t>
            </a:r>
            <a:r>
              <a:rPr lang="da-DK" sz="6400" baseline="0">
                <a:solidFill>
                  <a:schemeClr val="bg1"/>
                </a:solidFill>
                <a:latin typeface="+mj-lt"/>
              </a:rPr>
              <a:t>. Tomorrow. </a:t>
            </a:r>
            <a:r>
              <a:rPr lang="da-DK" sz="6400" baseline="0" err="1">
                <a:solidFill>
                  <a:schemeClr val="bg1"/>
                </a:solidFill>
                <a:latin typeface="+mj-lt"/>
              </a:rPr>
              <a:t>Together</a:t>
            </a:r>
            <a:endParaRPr lang="da-DK" sz="6400" baseline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1961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3D0D16-09E0-BF4D-9FF6-5F62A9616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2897" y="5755811"/>
            <a:ext cx="965528" cy="304902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2747A14-99A3-364B-9362-A008117EAD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5269" y="4886796"/>
            <a:ext cx="5307696" cy="615102"/>
          </a:xfrm>
        </p:spPr>
        <p:txBody>
          <a:bodyPr>
            <a:noAutofit/>
          </a:bodyPr>
          <a:lstStyle>
            <a:lvl1pPr>
              <a:defRPr sz="2200" b="0" i="0" kern="1300" spc="20" baseline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1pPr>
            <a:lvl2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2pPr>
            <a:lvl3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3pPr>
            <a:lvl4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4pPr>
            <a:lvl5pPr>
              <a:defRPr b="0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5pPr>
          </a:lstStyle>
          <a:p>
            <a:pPr lvl="0"/>
            <a:r>
              <a:rPr lang="da-DK"/>
              <a:t>itm8 </a:t>
            </a:r>
            <a:r>
              <a:rPr lang="da-DK" err="1"/>
              <a:t>meets</a:t>
            </a:r>
            <a:r>
              <a:rPr lang="da-DK"/>
              <a:t> [</a:t>
            </a:r>
            <a:r>
              <a:rPr lang="da-DK" err="1"/>
              <a:t>company</a:t>
            </a:r>
            <a:r>
              <a:rPr lang="da-DK"/>
              <a:t> </a:t>
            </a:r>
            <a:r>
              <a:rPr lang="da-DK" err="1"/>
              <a:t>name</a:t>
            </a:r>
            <a:r>
              <a:rPr lang="da-DK"/>
              <a:t>]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A176EB28-9139-2042-94E4-B39FD3713B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5782" y="5699051"/>
            <a:ext cx="5307696" cy="47099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700">
                <a:solidFill>
                  <a:schemeClr val="bg1"/>
                </a:solidFill>
              </a:defRPr>
            </a:lvl1pPr>
            <a:lvl2pPr>
              <a:defRPr sz="1700">
                <a:solidFill>
                  <a:schemeClr val="bg1"/>
                </a:solidFill>
              </a:defRPr>
            </a:lvl2pPr>
            <a:lvl3pPr>
              <a:defRPr sz="1700">
                <a:solidFill>
                  <a:schemeClr val="bg1"/>
                </a:solidFill>
              </a:defRPr>
            </a:lvl3pPr>
            <a:lvl4pPr>
              <a:defRPr sz="1700">
                <a:solidFill>
                  <a:schemeClr val="bg1"/>
                </a:solidFill>
              </a:defRPr>
            </a:lvl4pPr>
            <a:lvl5pP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, Title</a:t>
            </a:r>
          </a:p>
          <a:p>
            <a:pPr lvl="0"/>
            <a:r>
              <a:rPr lang="da-DK" err="1"/>
              <a:t>Month</a:t>
            </a:r>
            <a:r>
              <a:rPr lang="da-DK"/>
              <a:t> date </a:t>
            </a:r>
            <a:r>
              <a:rPr lang="da-DK" err="1"/>
              <a:t>year</a:t>
            </a:r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E0E382E-97D8-1477-5688-9176CC80ED22}"/>
              </a:ext>
            </a:extLst>
          </p:cNvPr>
          <p:cNvSpPr txBox="1"/>
          <p:nvPr userDrawn="1"/>
        </p:nvSpPr>
        <p:spPr>
          <a:xfrm>
            <a:off x="655269" y="687958"/>
            <a:ext cx="10953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6400" baseline="0">
                <a:solidFill>
                  <a:schemeClr val="bg1"/>
                </a:solidFill>
                <a:latin typeface="+mj-lt"/>
              </a:rPr>
              <a:t>Tomorrow. </a:t>
            </a:r>
            <a:r>
              <a:rPr lang="da-DK" sz="6400" baseline="0" err="1">
                <a:solidFill>
                  <a:schemeClr val="bg1"/>
                </a:solidFill>
                <a:latin typeface="+mj-lt"/>
              </a:rPr>
              <a:t>Today</a:t>
            </a:r>
            <a:r>
              <a:rPr lang="da-DK" sz="6400" baseline="0">
                <a:solidFill>
                  <a:schemeClr val="bg1"/>
                </a:solidFill>
                <a:latin typeface="+mj-lt"/>
              </a:rPr>
              <a:t>. </a:t>
            </a:r>
            <a:r>
              <a:rPr lang="da-DK" sz="6400" baseline="0" err="1">
                <a:solidFill>
                  <a:schemeClr val="bg1"/>
                </a:solidFill>
                <a:latin typeface="+mj-lt"/>
              </a:rPr>
              <a:t>Together</a:t>
            </a:r>
            <a:endParaRPr lang="da-DK" sz="6400" baseline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53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1_Agenda"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body" idx="1" hasCustomPrompt="1"/>
          </p:nvPr>
        </p:nvSpPr>
        <p:spPr>
          <a:xfrm>
            <a:off x="719138" y="1854200"/>
            <a:ext cx="46037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cxnSp>
        <p:nvCxnSpPr>
          <p:cNvPr id="21" name="Google Shape;21;p36"/>
          <p:cNvCxnSpPr>
            <a:cxnSpLocks/>
          </p:cNvCxnSpPr>
          <p:nvPr/>
        </p:nvCxnSpPr>
        <p:spPr>
          <a:xfrm>
            <a:off x="0" y="18542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36"/>
          <p:cNvCxnSpPr>
            <a:cxnSpLocks/>
          </p:cNvCxnSpPr>
          <p:nvPr/>
        </p:nvCxnSpPr>
        <p:spPr>
          <a:xfrm>
            <a:off x="0" y="22987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36"/>
          <p:cNvCxnSpPr>
            <a:cxnSpLocks/>
          </p:cNvCxnSpPr>
          <p:nvPr userDrawn="1"/>
        </p:nvCxnSpPr>
        <p:spPr>
          <a:xfrm>
            <a:off x="0" y="27559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6"/>
          <p:cNvSpPr txBox="1">
            <a:spLocks noGrp="1"/>
          </p:cNvSpPr>
          <p:nvPr>
            <p:ph type="body" idx="2" hasCustomPrompt="1"/>
          </p:nvPr>
        </p:nvSpPr>
        <p:spPr>
          <a:xfrm>
            <a:off x="719138" y="2298700"/>
            <a:ext cx="46037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7"/>
          </p:nvPr>
        </p:nvSpPr>
        <p:spPr>
          <a:xfrm>
            <a:off x="1184431" y="1854200"/>
            <a:ext cx="479727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8"/>
          </p:nvPr>
        </p:nvSpPr>
        <p:spPr>
          <a:xfrm>
            <a:off x="1184433" y="2298700"/>
            <a:ext cx="479727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E87E0-3BF2-43F5-AA6D-102D1FD5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2" name="Google Shape;19;p36">
            <a:extLst>
              <a:ext uri="{FF2B5EF4-FFF2-40B4-BE49-F238E27FC236}">
                <a16:creationId xmlns:a16="http://schemas.microsoft.com/office/drawing/2014/main" id="{2F2811C5-0C48-4042-967C-9D7C78F5449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10299" y="1854200"/>
            <a:ext cx="45720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43" name="Google Shape;28;p36">
            <a:extLst>
              <a:ext uri="{FF2B5EF4-FFF2-40B4-BE49-F238E27FC236}">
                <a16:creationId xmlns:a16="http://schemas.microsoft.com/office/drawing/2014/main" id="{7290A2E7-C317-4BA0-A3EA-AE5FC263C130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6210299" y="2298700"/>
            <a:ext cx="4572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48" name="Google Shape;33;p36">
            <a:extLst>
              <a:ext uri="{FF2B5EF4-FFF2-40B4-BE49-F238E27FC236}">
                <a16:creationId xmlns:a16="http://schemas.microsoft.com/office/drawing/2014/main" id="{60ABC192-76AD-48E6-98B8-9F48D56C6078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6667500" y="1854200"/>
            <a:ext cx="480059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34;p36">
            <a:extLst>
              <a:ext uri="{FF2B5EF4-FFF2-40B4-BE49-F238E27FC236}">
                <a16:creationId xmlns:a16="http://schemas.microsoft.com/office/drawing/2014/main" id="{41A3D8C6-5037-4CC7-80C9-963F8FAB2961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6667502" y="2298700"/>
            <a:ext cx="48005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19;p36">
            <a:extLst>
              <a:ext uri="{FF2B5EF4-FFF2-40B4-BE49-F238E27FC236}">
                <a16:creationId xmlns:a16="http://schemas.microsoft.com/office/drawing/2014/main" id="{B86D4607-0D4E-48D2-A1B4-CA4F7D3A3BF6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719138" y="2755900"/>
            <a:ext cx="46037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cxnSp>
        <p:nvCxnSpPr>
          <p:cNvPr id="66" name="Google Shape;22;p36">
            <a:extLst>
              <a:ext uri="{FF2B5EF4-FFF2-40B4-BE49-F238E27FC236}">
                <a16:creationId xmlns:a16="http://schemas.microsoft.com/office/drawing/2014/main" id="{FA612466-6BFE-45F3-9209-755936619403}"/>
              </a:ext>
            </a:extLst>
          </p:cNvPr>
          <p:cNvCxnSpPr>
            <a:cxnSpLocks/>
          </p:cNvCxnSpPr>
          <p:nvPr userDrawn="1"/>
        </p:nvCxnSpPr>
        <p:spPr>
          <a:xfrm>
            <a:off x="0" y="32004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23;p36">
            <a:extLst>
              <a:ext uri="{FF2B5EF4-FFF2-40B4-BE49-F238E27FC236}">
                <a16:creationId xmlns:a16="http://schemas.microsoft.com/office/drawing/2014/main" id="{2AC4F88D-41F0-4627-BB16-14AA6D8A5A8B}"/>
              </a:ext>
            </a:extLst>
          </p:cNvPr>
          <p:cNvCxnSpPr>
            <a:cxnSpLocks/>
          </p:cNvCxnSpPr>
          <p:nvPr userDrawn="1"/>
        </p:nvCxnSpPr>
        <p:spPr>
          <a:xfrm>
            <a:off x="0" y="3658724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28;p36">
            <a:extLst>
              <a:ext uri="{FF2B5EF4-FFF2-40B4-BE49-F238E27FC236}">
                <a16:creationId xmlns:a16="http://schemas.microsoft.com/office/drawing/2014/main" id="{B3B922E8-6709-4FC0-B064-B9703D23C474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719138" y="3200400"/>
            <a:ext cx="460378" cy="45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69" name="Google Shape;33;p36">
            <a:extLst>
              <a:ext uri="{FF2B5EF4-FFF2-40B4-BE49-F238E27FC236}">
                <a16:creationId xmlns:a16="http://schemas.microsoft.com/office/drawing/2014/main" id="{49B05AF7-8ED5-4BD6-8632-967CF9256D0B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1184431" y="2755900"/>
            <a:ext cx="479727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34;p36">
            <a:extLst>
              <a:ext uri="{FF2B5EF4-FFF2-40B4-BE49-F238E27FC236}">
                <a16:creationId xmlns:a16="http://schemas.microsoft.com/office/drawing/2014/main" id="{18133510-EB1E-4C19-B22A-A235EDB6C407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1184433" y="3200400"/>
            <a:ext cx="4797270" cy="45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19;p36">
            <a:extLst>
              <a:ext uri="{FF2B5EF4-FFF2-40B4-BE49-F238E27FC236}">
                <a16:creationId xmlns:a16="http://schemas.microsoft.com/office/drawing/2014/main" id="{994C02AA-17AB-452F-B4C8-C4A2B19F5439}"/>
              </a:ext>
            </a:extLst>
          </p:cNvPr>
          <p:cNvSpPr txBox="1">
            <a:spLocks noGrp="1"/>
          </p:cNvSpPr>
          <p:nvPr>
            <p:ph type="body" idx="28" hasCustomPrompt="1"/>
          </p:nvPr>
        </p:nvSpPr>
        <p:spPr>
          <a:xfrm>
            <a:off x="6210299" y="2755900"/>
            <a:ext cx="45720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72" name="Google Shape;28;p36">
            <a:extLst>
              <a:ext uri="{FF2B5EF4-FFF2-40B4-BE49-F238E27FC236}">
                <a16:creationId xmlns:a16="http://schemas.microsoft.com/office/drawing/2014/main" id="{5934FF2C-40F8-4EEB-AF33-EBCAD744E65E}"/>
              </a:ext>
            </a:extLst>
          </p:cNvPr>
          <p:cNvSpPr txBox="1">
            <a:spLocks noGrp="1"/>
          </p:cNvSpPr>
          <p:nvPr>
            <p:ph type="body" idx="29" hasCustomPrompt="1"/>
          </p:nvPr>
        </p:nvSpPr>
        <p:spPr>
          <a:xfrm>
            <a:off x="6210299" y="3200400"/>
            <a:ext cx="457203" cy="45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73" name="Google Shape;33;p36">
            <a:extLst>
              <a:ext uri="{FF2B5EF4-FFF2-40B4-BE49-F238E27FC236}">
                <a16:creationId xmlns:a16="http://schemas.microsoft.com/office/drawing/2014/main" id="{5FB8EFCB-EB2D-44D3-86B7-BA8FF81D4186}"/>
              </a:ext>
            </a:extLst>
          </p:cNvPr>
          <p:cNvSpPr txBox="1">
            <a:spLocks noGrp="1"/>
          </p:cNvSpPr>
          <p:nvPr>
            <p:ph type="body" idx="30"/>
          </p:nvPr>
        </p:nvSpPr>
        <p:spPr>
          <a:xfrm>
            <a:off x="6667500" y="2755900"/>
            <a:ext cx="480059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34;p36">
            <a:extLst>
              <a:ext uri="{FF2B5EF4-FFF2-40B4-BE49-F238E27FC236}">
                <a16:creationId xmlns:a16="http://schemas.microsoft.com/office/drawing/2014/main" id="{34F11266-E1A6-454B-AA11-322172A82AAD}"/>
              </a:ext>
            </a:extLst>
          </p:cNvPr>
          <p:cNvSpPr txBox="1">
            <a:spLocks noGrp="1"/>
          </p:cNvSpPr>
          <p:nvPr>
            <p:ph type="body" idx="31"/>
          </p:nvPr>
        </p:nvSpPr>
        <p:spPr>
          <a:xfrm>
            <a:off x="6667502" y="3200400"/>
            <a:ext cx="4800598" cy="45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19;p36">
            <a:extLst>
              <a:ext uri="{FF2B5EF4-FFF2-40B4-BE49-F238E27FC236}">
                <a16:creationId xmlns:a16="http://schemas.microsoft.com/office/drawing/2014/main" id="{90388B11-C9C2-45AC-86F6-EA7A434199E5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719138" y="3660740"/>
            <a:ext cx="460378" cy="44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cxnSp>
        <p:nvCxnSpPr>
          <p:cNvPr id="76" name="Google Shape;22;p36">
            <a:extLst>
              <a:ext uri="{FF2B5EF4-FFF2-40B4-BE49-F238E27FC236}">
                <a16:creationId xmlns:a16="http://schemas.microsoft.com/office/drawing/2014/main" id="{FF238330-2CED-4B51-9DA0-FE6CC7A14AAC}"/>
              </a:ext>
            </a:extLst>
          </p:cNvPr>
          <p:cNvCxnSpPr>
            <a:cxnSpLocks/>
          </p:cNvCxnSpPr>
          <p:nvPr userDrawn="1"/>
        </p:nvCxnSpPr>
        <p:spPr>
          <a:xfrm>
            <a:off x="0" y="4103757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23;p36">
            <a:extLst>
              <a:ext uri="{FF2B5EF4-FFF2-40B4-BE49-F238E27FC236}">
                <a16:creationId xmlns:a16="http://schemas.microsoft.com/office/drawing/2014/main" id="{AEEC5E76-82BD-4CF7-BD7A-6485934F0244}"/>
              </a:ext>
            </a:extLst>
          </p:cNvPr>
          <p:cNvCxnSpPr>
            <a:cxnSpLocks/>
          </p:cNvCxnSpPr>
          <p:nvPr userDrawn="1"/>
        </p:nvCxnSpPr>
        <p:spPr>
          <a:xfrm>
            <a:off x="0" y="456244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" name="Google Shape;28;p36">
            <a:extLst>
              <a:ext uri="{FF2B5EF4-FFF2-40B4-BE49-F238E27FC236}">
                <a16:creationId xmlns:a16="http://schemas.microsoft.com/office/drawing/2014/main" id="{21612F8A-9D37-426E-8EDC-49765ED30D1F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719138" y="4102100"/>
            <a:ext cx="460378" cy="46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79" name="Google Shape;33;p36">
            <a:extLst>
              <a:ext uri="{FF2B5EF4-FFF2-40B4-BE49-F238E27FC236}">
                <a16:creationId xmlns:a16="http://schemas.microsoft.com/office/drawing/2014/main" id="{96803994-01B3-4A1B-9E14-2D8FD65AEF51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184431" y="3660740"/>
            <a:ext cx="4797270" cy="44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34;p36">
            <a:extLst>
              <a:ext uri="{FF2B5EF4-FFF2-40B4-BE49-F238E27FC236}">
                <a16:creationId xmlns:a16="http://schemas.microsoft.com/office/drawing/2014/main" id="{9821AE97-FF89-4978-A33E-9632C7A41EB8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184433" y="4102100"/>
            <a:ext cx="4797270" cy="46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19;p36">
            <a:extLst>
              <a:ext uri="{FF2B5EF4-FFF2-40B4-BE49-F238E27FC236}">
                <a16:creationId xmlns:a16="http://schemas.microsoft.com/office/drawing/2014/main" id="{00EE697C-FB25-482A-96E2-BC9D9AC63209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210299" y="3660740"/>
            <a:ext cx="457203" cy="44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82" name="Google Shape;28;p36">
            <a:extLst>
              <a:ext uri="{FF2B5EF4-FFF2-40B4-BE49-F238E27FC236}">
                <a16:creationId xmlns:a16="http://schemas.microsoft.com/office/drawing/2014/main" id="{2FBE0F27-75C9-4449-8DFE-FA3460F7CB6F}"/>
              </a:ext>
            </a:extLst>
          </p:cNvPr>
          <p:cNvSpPr txBox="1">
            <a:spLocks noGrp="1"/>
          </p:cNvSpPr>
          <p:nvPr>
            <p:ph type="body" idx="37" hasCustomPrompt="1"/>
          </p:nvPr>
        </p:nvSpPr>
        <p:spPr>
          <a:xfrm>
            <a:off x="6210299" y="4102100"/>
            <a:ext cx="457203" cy="46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83" name="Google Shape;33;p36">
            <a:extLst>
              <a:ext uri="{FF2B5EF4-FFF2-40B4-BE49-F238E27FC236}">
                <a16:creationId xmlns:a16="http://schemas.microsoft.com/office/drawing/2014/main" id="{08BF3F21-D804-4D8A-868A-9C17391AB841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6667500" y="3660740"/>
            <a:ext cx="4800598" cy="44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34;p36">
            <a:extLst>
              <a:ext uri="{FF2B5EF4-FFF2-40B4-BE49-F238E27FC236}">
                <a16:creationId xmlns:a16="http://schemas.microsoft.com/office/drawing/2014/main" id="{91E314A7-F5CD-418B-A51B-F212EB86640A}"/>
              </a:ext>
            </a:extLst>
          </p:cNvPr>
          <p:cNvSpPr txBox="1">
            <a:spLocks noGrp="1"/>
          </p:cNvSpPr>
          <p:nvPr>
            <p:ph type="body" idx="39"/>
          </p:nvPr>
        </p:nvSpPr>
        <p:spPr>
          <a:xfrm>
            <a:off x="6667502" y="4102100"/>
            <a:ext cx="4800598" cy="46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19;p36">
            <a:extLst>
              <a:ext uri="{FF2B5EF4-FFF2-40B4-BE49-F238E27FC236}">
                <a16:creationId xmlns:a16="http://schemas.microsoft.com/office/drawing/2014/main" id="{DAC87E30-1133-4C5E-B3AD-9500D4D35BF7}"/>
              </a:ext>
            </a:extLst>
          </p:cNvPr>
          <p:cNvSpPr txBox="1">
            <a:spLocks noGrp="1"/>
          </p:cNvSpPr>
          <p:nvPr>
            <p:ph type="body" idx="40" hasCustomPrompt="1"/>
          </p:nvPr>
        </p:nvSpPr>
        <p:spPr>
          <a:xfrm>
            <a:off x="719138" y="4563564"/>
            <a:ext cx="460378" cy="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cxnSp>
        <p:nvCxnSpPr>
          <p:cNvPr id="86" name="Google Shape;22;p36">
            <a:extLst>
              <a:ext uri="{FF2B5EF4-FFF2-40B4-BE49-F238E27FC236}">
                <a16:creationId xmlns:a16="http://schemas.microsoft.com/office/drawing/2014/main" id="{E703402E-469F-4C24-92AE-6DD97FA47D0C}"/>
              </a:ext>
            </a:extLst>
          </p:cNvPr>
          <p:cNvCxnSpPr>
            <a:cxnSpLocks/>
          </p:cNvCxnSpPr>
          <p:nvPr userDrawn="1"/>
        </p:nvCxnSpPr>
        <p:spPr>
          <a:xfrm>
            <a:off x="0" y="50038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23;p36">
            <a:extLst>
              <a:ext uri="{FF2B5EF4-FFF2-40B4-BE49-F238E27FC236}">
                <a16:creationId xmlns:a16="http://schemas.microsoft.com/office/drawing/2014/main" id="{8A0528C9-1376-4AEE-AAB5-55D58F82D89F}"/>
              </a:ext>
            </a:extLst>
          </p:cNvPr>
          <p:cNvCxnSpPr>
            <a:cxnSpLocks/>
          </p:cNvCxnSpPr>
          <p:nvPr userDrawn="1"/>
        </p:nvCxnSpPr>
        <p:spPr>
          <a:xfrm>
            <a:off x="0" y="5465264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28;p36">
            <a:extLst>
              <a:ext uri="{FF2B5EF4-FFF2-40B4-BE49-F238E27FC236}">
                <a16:creationId xmlns:a16="http://schemas.microsoft.com/office/drawing/2014/main" id="{BE83AA05-A728-455A-A600-132EEA5C60BD}"/>
              </a:ext>
            </a:extLst>
          </p:cNvPr>
          <p:cNvSpPr txBox="1">
            <a:spLocks noGrp="1"/>
          </p:cNvSpPr>
          <p:nvPr>
            <p:ph type="body" idx="41" hasCustomPrompt="1"/>
          </p:nvPr>
        </p:nvSpPr>
        <p:spPr>
          <a:xfrm>
            <a:off x="719138" y="5003801"/>
            <a:ext cx="460378" cy="46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89" name="Google Shape;33;p36">
            <a:extLst>
              <a:ext uri="{FF2B5EF4-FFF2-40B4-BE49-F238E27FC236}">
                <a16:creationId xmlns:a16="http://schemas.microsoft.com/office/drawing/2014/main" id="{8ECAB2DA-FFE8-4AD2-A875-8BEC6AD29481}"/>
              </a:ext>
            </a:extLst>
          </p:cNvPr>
          <p:cNvSpPr txBox="1">
            <a:spLocks noGrp="1"/>
          </p:cNvSpPr>
          <p:nvPr>
            <p:ph type="body" idx="42"/>
          </p:nvPr>
        </p:nvSpPr>
        <p:spPr>
          <a:xfrm>
            <a:off x="1184431" y="4563564"/>
            <a:ext cx="4797270" cy="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34;p36">
            <a:extLst>
              <a:ext uri="{FF2B5EF4-FFF2-40B4-BE49-F238E27FC236}">
                <a16:creationId xmlns:a16="http://schemas.microsoft.com/office/drawing/2014/main" id="{719A1717-DD80-4EC3-A267-91D50E85CB72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184433" y="5003801"/>
            <a:ext cx="4797270" cy="46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19;p36">
            <a:extLst>
              <a:ext uri="{FF2B5EF4-FFF2-40B4-BE49-F238E27FC236}">
                <a16:creationId xmlns:a16="http://schemas.microsoft.com/office/drawing/2014/main" id="{E84524FF-318F-4DBB-A6BB-1CFD3925CE6E}"/>
              </a:ext>
            </a:extLst>
          </p:cNvPr>
          <p:cNvSpPr txBox="1">
            <a:spLocks noGrp="1"/>
          </p:cNvSpPr>
          <p:nvPr>
            <p:ph type="body" idx="44" hasCustomPrompt="1"/>
          </p:nvPr>
        </p:nvSpPr>
        <p:spPr>
          <a:xfrm>
            <a:off x="6210299" y="4563564"/>
            <a:ext cx="457203" cy="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92" name="Google Shape;28;p36">
            <a:extLst>
              <a:ext uri="{FF2B5EF4-FFF2-40B4-BE49-F238E27FC236}">
                <a16:creationId xmlns:a16="http://schemas.microsoft.com/office/drawing/2014/main" id="{7B3F5619-5184-4ECC-9294-5304E84B881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6210299" y="5003801"/>
            <a:ext cx="457203" cy="46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93" name="Google Shape;33;p36">
            <a:extLst>
              <a:ext uri="{FF2B5EF4-FFF2-40B4-BE49-F238E27FC236}">
                <a16:creationId xmlns:a16="http://schemas.microsoft.com/office/drawing/2014/main" id="{7D25DB82-C960-4053-AB52-762FC2095564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6667500" y="4563564"/>
            <a:ext cx="4800598" cy="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34;p36">
            <a:extLst>
              <a:ext uri="{FF2B5EF4-FFF2-40B4-BE49-F238E27FC236}">
                <a16:creationId xmlns:a16="http://schemas.microsoft.com/office/drawing/2014/main" id="{CC4486E0-D0CB-4EAB-B185-34860811DE14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6667502" y="5003801"/>
            <a:ext cx="4800598" cy="46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23;p36">
            <a:extLst>
              <a:ext uri="{FF2B5EF4-FFF2-40B4-BE49-F238E27FC236}">
                <a16:creationId xmlns:a16="http://schemas.microsoft.com/office/drawing/2014/main" id="{8BA03EBE-6F6B-4AEB-ABAD-4226FC5D49B3}"/>
              </a:ext>
            </a:extLst>
          </p:cNvPr>
          <p:cNvCxnSpPr>
            <a:cxnSpLocks/>
          </p:cNvCxnSpPr>
          <p:nvPr userDrawn="1"/>
        </p:nvCxnSpPr>
        <p:spPr>
          <a:xfrm>
            <a:off x="0" y="5918200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0C0C0C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28;p36">
            <a:extLst>
              <a:ext uri="{FF2B5EF4-FFF2-40B4-BE49-F238E27FC236}">
                <a16:creationId xmlns:a16="http://schemas.microsoft.com/office/drawing/2014/main" id="{2161FC16-7E7F-4ADA-B8EE-D19FB4196C54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719138" y="5465264"/>
            <a:ext cx="460378" cy="4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97" name="Google Shape;34;p36">
            <a:extLst>
              <a:ext uri="{FF2B5EF4-FFF2-40B4-BE49-F238E27FC236}">
                <a16:creationId xmlns:a16="http://schemas.microsoft.com/office/drawing/2014/main" id="{77C4FFE5-A874-4C61-BDA3-EFA2389455E9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1184433" y="5465264"/>
            <a:ext cx="4797270" cy="4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28;p36">
            <a:extLst>
              <a:ext uri="{FF2B5EF4-FFF2-40B4-BE49-F238E27FC236}">
                <a16:creationId xmlns:a16="http://schemas.microsoft.com/office/drawing/2014/main" id="{6D128C08-5AF6-4BAE-9D9A-656BEF7768CD}"/>
              </a:ext>
            </a:extLst>
          </p:cNvPr>
          <p:cNvSpPr txBox="1">
            <a:spLocks noGrp="1"/>
          </p:cNvSpPr>
          <p:nvPr>
            <p:ph type="body" idx="50" hasCustomPrompt="1"/>
          </p:nvPr>
        </p:nvSpPr>
        <p:spPr>
          <a:xfrm>
            <a:off x="6210299" y="5465264"/>
            <a:ext cx="457203" cy="4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bg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#</a:t>
            </a:r>
            <a:endParaRPr/>
          </a:p>
        </p:txBody>
      </p:sp>
      <p:sp>
        <p:nvSpPr>
          <p:cNvPr id="99" name="Google Shape;34;p36">
            <a:extLst>
              <a:ext uri="{FF2B5EF4-FFF2-40B4-BE49-F238E27FC236}">
                <a16:creationId xmlns:a16="http://schemas.microsoft.com/office/drawing/2014/main" id="{2FFD9C50-EE8F-45C3-9645-E0E8B8FAFDDC}"/>
              </a:ext>
            </a:extLst>
          </p:cNvPr>
          <p:cNvSpPr txBox="1">
            <a:spLocks noGrp="1"/>
          </p:cNvSpPr>
          <p:nvPr>
            <p:ph type="body" idx="51"/>
          </p:nvPr>
        </p:nvSpPr>
        <p:spPr>
          <a:xfrm>
            <a:off x="6667502" y="5465264"/>
            <a:ext cx="4800598" cy="4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0" i="0">
                <a:solidFill>
                  <a:schemeClr val="dk1"/>
                </a:solidFill>
                <a:latin typeface="Miriam Libre" panose="00000500000000000000" pitchFamily="2" charset="-79"/>
                <a:ea typeface="Miriam Libre" panose="00000500000000000000" pitchFamily="2" charset="-79"/>
                <a:cs typeface="Miriam Libre" panose="00000500000000000000" pitchFamily="2" charset="-79"/>
                <a:sym typeface="Miriam Libre"/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E53B55-3168-40E0-B220-620FC7C6BD1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59A4-888E-4EFD-A386-0197502D7B8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197079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06F266D-B6CB-5347-930C-051D761CC4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451" y="1815791"/>
            <a:ext cx="667174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01.</a:t>
            </a:r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10869104" cy="603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400" cap="all" spc="150" baseline="0">
                <a:solidFill>
                  <a:srgbClr val="595959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7964BAEF-5EC8-FD40-B652-A19A165FE4FF}"/>
              </a:ext>
            </a:extLst>
          </p:cNvPr>
          <p:cNvCxnSpPr>
            <a:cxnSpLocks/>
          </p:cNvCxnSpPr>
          <p:nvPr userDrawn="1"/>
        </p:nvCxnSpPr>
        <p:spPr>
          <a:xfrm>
            <a:off x="0" y="1602319"/>
            <a:ext cx="12192000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B94E06E1-C68A-D747-8DC1-84812A2D1EBB}"/>
              </a:ext>
            </a:extLst>
          </p:cNvPr>
          <p:cNvCxnSpPr>
            <a:cxnSpLocks/>
          </p:cNvCxnSpPr>
          <p:nvPr userDrawn="1"/>
        </p:nvCxnSpPr>
        <p:spPr>
          <a:xfrm>
            <a:off x="0" y="2355852"/>
            <a:ext cx="12192000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A6D0D80B-12A2-3641-B18B-2C553A6AB19F}"/>
              </a:ext>
            </a:extLst>
          </p:cNvPr>
          <p:cNvCxnSpPr>
            <a:cxnSpLocks/>
          </p:cNvCxnSpPr>
          <p:nvPr userDrawn="1"/>
        </p:nvCxnSpPr>
        <p:spPr>
          <a:xfrm>
            <a:off x="0" y="3109385"/>
            <a:ext cx="12192000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78BEDBDF-12D5-114B-8CF0-3BA848DFED80}"/>
              </a:ext>
            </a:extLst>
          </p:cNvPr>
          <p:cNvCxnSpPr>
            <a:cxnSpLocks/>
          </p:cNvCxnSpPr>
          <p:nvPr userDrawn="1"/>
        </p:nvCxnSpPr>
        <p:spPr>
          <a:xfrm>
            <a:off x="0" y="3867151"/>
            <a:ext cx="12192000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2EB042C4-CCA5-3E43-9C95-A01C34C86A66}"/>
              </a:ext>
            </a:extLst>
          </p:cNvPr>
          <p:cNvCxnSpPr>
            <a:cxnSpLocks/>
          </p:cNvCxnSpPr>
          <p:nvPr userDrawn="1"/>
        </p:nvCxnSpPr>
        <p:spPr>
          <a:xfrm>
            <a:off x="0" y="4624917"/>
            <a:ext cx="12192000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3F66E376-B162-B84F-AD54-2F4A7F4C547D}"/>
              </a:ext>
            </a:extLst>
          </p:cNvPr>
          <p:cNvCxnSpPr>
            <a:cxnSpLocks/>
          </p:cNvCxnSpPr>
          <p:nvPr userDrawn="1"/>
        </p:nvCxnSpPr>
        <p:spPr>
          <a:xfrm>
            <a:off x="0" y="5374217"/>
            <a:ext cx="12192000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9B6B4FC-0AFE-F344-AAF5-206D92B46EAD}"/>
              </a:ext>
            </a:extLst>
          </p:cNvPr>
          <p:cNvCxnSpPr>
            <a:cxnSpLocks/>
          </p:cNvCxnSpPr>
          <p:nvPr userDrawn="1"/>
        </p:nvCxnSpPr>
        <p:spPr>
          <a:xfrm>
            <a:off x="0" y="6136217"/>
            <a:ext cx="12192000" cy="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3CAD2C12-CBE1-7343-851F-E6A3E7E598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451" y="2577789"/>
            <a:ext cx="667174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02.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A5119ADE-EC88-0046-8D46-E14733EBF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451" y="3331322"/>
            <a:ext cx="667174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03.</a:t>
            </a:r>
          </a:p>
        </p:txBody>
      </p:sp>
      <p:sp>
        <p:nvSpPr>
          <p:cNvPr id="17" name="Pladsholder til tekst 9">
            <a:extLst>
              <a:ext uri="{FF2B5EF4-FFF2-40B4-BE49-F238E27FC236}">
                <a16:creationId xmlns:a16="http://schemas.microsoft.com/office/drawing/2014/main" id="{03F5877E-4FDB-064D-97DB-AA1C98036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451" y="4089842"/>
            <a:ext cx="667174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04.</a:t>
            </a:r>
          </a:p>
        </p:txBody>
      </p:sp>
      <p:sp>
        <p:nvSpPr>
          <p:cNvPr id="18" name="Pladsholder til tekst 9">
            <a:extLst>
              <a:ext uri="{FF2B5EF4-FFF2-40B4-BE49-F238E27FC236}">
                <a16:creationId xmlns:a16="http://schemas.microsoft.com/office/drawing/2014/main" id="{CAC68538-0AE0-4542-80E5-6CFBD8B9F1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451" y="4846853"/>
            <a:ext cx="667174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05.</a:t>
            </a:r>
          </a:p>
        </p:txBody>
      </p:sp>
      <p:sp>
        <p:nvSpPr>
          <p:cNvPr id="19" name="Pladsholder til tekst 9">
            <a:extLst>
              <a:ext uri="{FF2B5EF4-FFF2-40B4-BE49-F238E27FC236}">
                <a16:creationId xmlns:a16="http://schemas.microsoft.com/office/drawing/2014/main" id="{73DE9F08-CFA3-A64A-B05A-52AAACDE71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451" y="5605373"/>
            <a:ext cx="667174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06.</a:t>
            </a:r>
          </a:p>
        </p:txBody>
      </p:sp>
      <p:sp>
        <p:nvSpPr>
          <p:cNvPr id="21" name="Pladsholder til tekst 9">
            <a:extLst>
              <a:ext uri="{FF2B5EF4-FFF2-40B4-BE49-F238E27FC236}">
                <a16:creationId xmlns:a16="http://schemas.microsoft.com/office/drawing/2014/main" id="{23B26DA6-5E8B-FA4D-81F1-AAA4368A06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1625" y="1815791"/>
            <a:ext cx="9947930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  <p:sp>
        <p:nvSpPr>
          <p:cNvPr id="22" name="Pladsholder til tekst 9">
            <a:extLst>
              <a:ext uri="{FF2B5EF4-FFF2-40B4-BE49-F238E27FC236}">
                <a16:creationId xmlns:a16="http://schemas.microsoft.com/office/drawing/2014/main" id="{09D13FC1-DB14-BE46-91C2-F1ECB4A947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71626" y="2577789"/>
            <a:ext cx="9947929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  <p:sp>
        <p:nvSpPr>
          <p:cNvPr id="23" name="Pladsholder til tekst 9">
            <a:extLst>
              <a:ext uri="{FF2B5EF4-FFF2-40B4-BE49-F238E27FC236}">
                <a16:creationId xmlns:a16="http://schemas.microsoft.com/office/drawing/2014/main" id="{FB027C42-A6DC-324A-B15A-13EECE124B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1626" y="3332070"/>
            <a:ext cx="9947929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  <p:sp>
        <p:nvSpPr>
          <p:cNvPr id="24" name="Pladsholder til tekst 9">
            <a:extLst>
              <a:ext uri="{FF2B5EF4-FFF2-40B4-BE49-F238E27FC236}">
                <a16:creationId xmlns:a16="http://schemas.microsoft.com/office/drawing/2014/main" id="{22C8A0AA-2BBF-B14E-87D8-C4C556355F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71625" y="4089842"/>
            <a:ext cx="9947929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  <p:sp>
        <p:nvSpPr>
          <p:cNvPr id="25" name="Pladsholder til tekst 9">
            <a:extLst>
              <a:ext uri="{FF2B5EF4-FFF2-40B4-BE49-F238E27FC236}">
                <a16:creationId xmlns:a16="http://schemas.microsoft.com/office/drawing/2014/main" id="{23974E38-9C14-EE40-9B9D-DD6DFCAC33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1625" y="4845933"/>
            <a:ext cx="9947929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  <p:sp>
        <p:nvSpPr>
          <p:cNvPr id="26" name="Pladsholder til tekst 9">
            <a:extLst>
              <a:ext uri="{FF2B5EF4-FFF2-40B4-BE49-F238E27FC236}">
                <a16:creationId xmlns:a16="http://schemas.microsoft.com/office/drawing/2014/main" id="{DE2D0E05-03F6-3B42-88A1-31B8030823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1625" y="5605372"/>
            <a:ext cx="9947929" cy="413661"/>
          </a:xfrm>
        </p:spPr>
        <p:txBody>
          <a:bodyPr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88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10869104" cy="603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600" cap="all" spc="150" baseline="0">
                <a:solidFill>
                  <a:srgbClr val="59595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+ title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10869104" cy="471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400" cap="all" spc="150" baseline="0">
                <a:solidFill>
                  <a:srgbClr val="595959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41AC5219-E2C3-5241-814D-E687D26A2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451" y="1170431"/>
            <a:ext cx="10868025" cy="1513816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36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Klik for at redigere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7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+ title + 3 kolonner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10869104" cy="471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400" cap="all" spc="150" baseline="0">
                <a:solidFill>
                  <a:srgbClr val="595959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41AC5219-E2C3-5241-814D-E687D26A2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451" y="1170431"/>
            <a:ext cx="10868025" cy="11543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3600" b="0" i="0">
                <a:solidFill>
                  <a:schemeClr val="tx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Klik for at redigere</a:t>
            </a:r>
            <a:endParaRPr lang="en-US"/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B9EBD500-70E9-6740-A7AD-FEF639BF5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51" y="2324746"/>
            <a:ext cx="9266549" cy="3957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/>
              <a:t>Klik for at redigere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1344175-CF00-484F-80FA-C6E44C3F37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417104"/>
            <a:ext cx="3817809" cy="2193281"/>
          </a:xfrm>
          <a:solidFill>
            <a:srgbClr val="5F259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ladsholder til billede 4">
            <a:extLst>
              <a:ext uri="{FF2B5EF4-FFF2-40B4-BE49-F238E27FC236}">
                <a16:creationId xmlns:a16="http://schemas.microsoft.com/office/drawing/2014/main" id="{6B3E930B-EBB9-2A40-88D6-4C64F534BB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87095" y="3417102"/>
            <a:ext cx="3817809" cy="2193281"/>
          </a:xfrm>
          <a:solidFill>
            <a:srgbClr val="5F259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764DE47D-D82F-4C40-9AB2-FBB911D518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74191" y="3417102"/>
            <a:ext cx="3817809" cy="2193281"/>
          </a:xfrm>
          <a:solidFill>
            <a:srgbClr val="5F259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96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xes pi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98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dsholder til billede 58">
            <a:extLst>
              <a:ext uri="{FF2B5EF4-FFF2-40B4-BE49-F238E27FC236}">
                <a16:creationId xmlns:a16="http://schemas.microsoft.com/office/drawing/2014/main" id="{35044E41-8D37-A649-BC2C-373897D1BA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26597 w 6096000"/>
              <a:gd name="connsiteY0" fmla="*/ 6506840 h 6858000"/>
              <a:gd name="connsiteX1" fmla="*/ 5333776 w 6096000"/>
              <a:gd name="connsiteY1" fmla="*/ 6508420 h 6858000"/>
              <a:gd name="connsiteX2" fmla="*/ 5354224 w 6096000"/>
              <a:gd name="connsiteY2" fmla="*/ 6513652 h 6858000"/>
              <a:gd name="connsiteX3" fmla="*/ 5365393 w 6096000"/>
              <a:gd name="connsiteY3" fmla="*/ 6519971 h 6858000"/>
              <a:gd name="connsiteX4" fmla="*/ 5369683 w 6096000"/>
              <a:gd name="connsiteY4" fmla="*/ 6530932 h 6858000"/>
              <a:gd name="connsiteX5" fmla="*/ 5361704 w 6096000"/>
              <a:gd name="connsiteY5" fmla="*/ 6547915 h 6858000"/>
              <a:gd name="connsiteX6" fmla="*/ 5341955 w 6096000"/>
              <a:gd name="connsiteY6" fmla="*/ 6554827 h 6858000"/>
              <a:gd name="connsiteX7" fmla="*/ 5322207 w 6096000"/>
              <a:gd name="connsiteY7" fmla="*/ 6547915 h 6858000"/>
              <a:gd name="connsiteX8" fmla="*/ 5314427 w 6096000"/>
              <a:gd name="connsiteY8" fmla="*/ 6530537 h 6858000"/>
              <a:gd name="connsiteX9" fmla="*/ 5317719 w 6096000"/>
              <a:gd name="connsiteY9" fmla="*/ 6517009 h 6858000"/>
              <a:gd name="connsiteX10" fmla="*/ 5326597 w 6096000"/>
              <a:gd name="connsiteY10" fmla="*/ 6506840 h 6858000"/>
              <a:gd name="connsiteX11" fmla="*/ 5009227 w 6096000"/>
              <a:gd name="connsiteY11" fmla="*/ 6460434 h 6858000"/>
              <a:gd name="connsiteX12" fmla="*/ 5006235 w 6096000"/>
              <a:gd name="connsiteY12" fmla="*/ 6461619 h 6858000"/>
              <a:gd name="connsiteX13" fmla="*/ 5005038 w 6096000"/>
              <a:gd name="connsiteY13" fmla="*/ 6464581 h 6858000"/>
              <a:gd name="connsiteX14" fmla="*/ 5005038 w 6096000"/>
              <a:gd name="connsiteY14" fmla="*/ 6478404 h 6858000"/>
              <a:gd name="connsiteX15" fmla="*/ 5006235 w 6096000"/>
              <a:gd name="connsiteY15" fmla="*/ 6481366 h 6858000"/>
              <a:gd name="connsiteX16" fmla="*/ 5009227 w 6096000"/>
              <a:gd name="connsiteY16" fmla="*/ 6482549 h 6858000"/>
              <a:gd name="connsiteX17" fmla="*/ 5022991 w 6096000"/>
              <a:gd name="connsiteY17" fmla="*/ 6482549 h 6858000"/>
              <a:gd name="connsiteX18" fmla="*/ 5022991 w 6096000"/>
              <a:gd name="connsiteY18" fmla="*/ 6539224 h 6858000"/>
              <a:gd name="connsiteX19" fmla="*/ 5032665 w 6096000"/>
              <a:gd name="connsiteY19" fmla="*/ 6564108 h 6858000"/>
              <a:gd name="connsiteX20" fmla="*/ 5057900 w 6096000"/>
              <a:gd name="connsiteY20" fmla="*/ 6573587 h 6858000"/>
              <a:gd name="connsiteX21" fmla="*/ 5080641 w 6096000"/>
              <a:gd name="connsiteY21" fmla="*/ 6573587 h 6858000"/>
              <a:gd name="connsiteX22" fmla="*/ 5083633 w 6096000"/>
              <a:gd name="connsiteY22" fmla="*/ 6572400 h 6858000"/>
              <a:gd name="connsiteX23" fmla="*/ 5084830 w 6096000"/>
              <a:gd name="connsiteY23" fmla="*/ 6569438 h 6858000"/>
              <a:gd name="connsiteX24" fmla="*/ 5084830 w 6096000"/>
              <a:gd name="connsiteY24" fmla="*/ 6555615 h 6858000"/>
              <a:gd name="connsiteX25" fmla="*/ 5083633 w 6096000"/>
              <a:gd name="connsiteY25" fmla="*/ 6552653 h 6858000"/>
              <a:gd name="connsiteX26" fmla="*/ 5080641 w 6096000"/>
              <a:gd name="connsiteY26" fmla="*/ 6551470 h 6858000"/>
              <a:gd name="connsiteX27" fmla="*/ 5059695 w 6096000"/>
              <a:gd name="connsiteY27" fmla="*/ 6551272 h 6858000"/>
              <a:gd name="connsiteX28" fmla="*/ 5050419 w 6096000"/>
              <a:gd name="connsiteY28" fmla="*/ 6547716 h 6858000"/>
              <a:gd name="connsiteX29" fmla="*/ 5046929 w 6096000"/>
              <a:gd name="connsiteY29" fmla="*/ 6538237 h 6858000"/>
              <a:gd name="connsiteX30" fmla="*/ 5046929 w 6096000"/>
              <a:gd name="connsiteY30" fmla="*/ 6482749 h 6858000"/>
              <a:gd name="connsiteX31" fmla="*/ 5080641 w 6096000"/>
              <a:gd name="connsiteY31" fmla="*/ 6482749 h 6858000"/>
              <a:gd name="connsiteX32" fmla="*/ 5083633 w 6096000"/>
              <a:gd name="connsiteY32" fmla="*/ 6481562 h 6858000"/>
              <a:gd name="connsiteX33" fmla="*/ 5084830 w 6096000"/>
              <a:gd name="connsiteY33" fmla="*/ 6478600 h 6858000"/>
              <a:gd name="connsiteX34" fmla="*/ 5084830 w 6096000"/>
              <a:gd name="connsiteY34" fmla="*/ 6464581 h 6858000"/>
              <a:gd name="connsiteX35" fmla="*/ 5083633 w 6096000"/>
              <a:gd name="connsiteY35" fmla="*/ 6461619 h 6858000"/>
              <a:gd name="connsiteX36" fmla="*/ 5080641 w 6096000"/>
              <a:gd name="connsiteY36" fmla="*/ 6460434 h 6858000"/>
              <a:gd name="connsiteX37" fmla="*/ 4935219 w 6096000"/>
              <a:gd name="connsiteY37" fmla="*/ 6460434 h 6858000"/>
              <a:gd name="connsiteX38" fmla="*/ 4932227 w 6096000"/>
              <a:gd name="connsiteY38" fmla="*/ 6461617 h 6858000"/>
              <a:gd name="connsiteX39" fmla="*/ 4931030 w 6096000"/>
              <a:gd name="connsiteY39" fmla="*/ 6464579 h 6858000"/>
              <a:gd name="connsiteX40" fmla="*/ 4931030 w 6096000"/>
              <a:gd name="connsiteY40" fmla="*/ 6478799 h 6858000"/>
              <a:gd name="connsiteX41" fmla="*/ 4932227 w 6096000"/>
              <a:gd name="connsiteY41" fmla="*/ 6481761 h 6858000"/>
              <a:gd name="connsiteX42" fmla="*/ 4935219 w 6096000"/>
              <a:gd name="connsiteY42" fmla="*/ 6482944 h 6858000"/>
              <a:gd name="connsiteX43" fmla="*/ 4951377 w 6096000"/>
              <a:gd name="connsiteY43" fmla="*/ 6482944 h 6858000"/>
              <a:gd name="connsiteX44" fmla="*/ 4951377 w 6096000"/>
              <a:gd name="connsiteY44" fmla="*/ 6563713 h 6858000"/>
              <a:gd name="connsiteX45" fmla="*/ 4954270 w 6096000"/>
              <a:gd name="connsiteY45" fmla="*/ 6570722 h 6858000"/>
              <a:gd name="connsiteX46" fmla="*/ 4961351 w 6096000"/>
              <a:gd name="connsiteY46" fmla="*/ 6573587 h 6858000"/>
              <a:gd name="connsiteX47" fmla="*/ 4991472 w 6096000"/>
              <a:gd name="connsiteY47" fmla="*/ 6573587 h 6858000"/>
              <a:gd name="connsiteX48" fmla="*/ 4994464 w 6096000"/>
              <a:gd name="connsiteY48" fmla="*/ 6572400 h 6858000"/>
              <a:gd name="connsiteX49" fmla="*/ 4995661 w 6096000"/>
              <a:gd name="connsiteY49" fmla="*/ 6569438 h 6858000"/>
              <a:gd name="connsiteX50" fmla="*/ 4995661 w 6096000"/>
              <a:gd name="connsiteY50" fmla="*/ 6555222 h 6858000"/>
              <a:gd name="connsiteX51" fmla="*/ 4994464 w 6096000"/>
              <a:gd name="connsiteY51" fmla="*/ 6552259 h 6858000"/>
              <a:gd name="connsiteX52" fmla="*/ 4991472 w 6096000"/>
              <a:gd name="connsiteY52" fmla="*/ 6551073 h 6858000"/>
              <a:gd name="connsiteX53" fmla="*/ 4975314 w 6096000"/>
              <a:gd name="connsiteY53" fmla="*/ 6551073 h 6858000"/>
              <a:gd name="connsiteX54" fmla="*/ 4975314 w 6096000"/>
              <a:gd name="connsiteY54" fmla="*/ 6470308 h 6858000"/>
              <a:gd name="connsiteX55" fmla="*/ 4972423 w 6096000"/>
              <a:gd name="connsiteY55" fmla="*/ 6463296 h 6858000"/>
              <a:gd name="connsiteX56" fmla="*/ 4965340 w 6096000"/>
              <a:gd name="connsiteY56" fmla="*/ 6460434 h 6858000"/>
              <a:gd name="connsiteX57" fmla="*/ 5164620 w 6096000"/>
              <a:gd name="connsiteY57" fmla="*/ 6457866 h 6858000"/>
              <a:gd name="connsiteX58" fmla="*/ 5147964 w 6096000"/>
              <a:gd name="connsiteY58" fmla="*/ 6462113 h 6858000"/>
              <a:gd name="connsiteX59" fmla="*/ 5134299 w 6096000"/>
              <a:gd name="connsiteY59" fmla="*/ 6474851 h 6858000"/>
              <a:gd name="connsiteX60" fmla="*/ 5134299 w 6096000"/>
              <a:gd name="connsiteY60" fmla="*/ 6464580 h 6858000"/>
              <a:gd name="connsiteX61" fmla="*/ 5133102 w 6096000"/>
              <a:gd name="connsiteY61" fmla="*/ 6461618 h 6858000"/>
              <a:gd name="connsiteX62" fmla="*/ 5130110 w 6096000"/>
              <a:gd name="connsiteY62" fmla="*/ 6460435 h 6858000"/>
              <a:gd name="connsiteX63" fmla="*/ 5114551 w 6096000"/>
              <a:gd name="connsiteY63" fmla="*/ 6460435 h 6858000"/>
              <a:gd name="connsiteX64" fmla="*/ 5111558 w 6096000"/>
              <a:gd name="connsiteY64" fmla="*/ 6461618 h 6858000"/>
              <a:gd name="connsiteX65" fmla="*/ 5110360 w 6096000"/>
              <a:gd name="connsiteY65" fmla="*/ 6464580 h 6858000"/>
              <a:gd name="connsiteX66" fmla="*/ 5110360 w 6096000"/>
              <a:gd name="connsiteY66" fmla="*/ 6569439 h 6858000"/>
              <a:gd name="connsiteX67" fmla="*/ 5111558 w 6096000"/>
              <a:gd name="connsiteY67" fmla="*/ 6572401 h 6858000"/>
              <a:gd name="connsiteX68" fmla="*/ 5114551 w 6096000"/>
              <a:gd name="connsiteY68" fmla="*/ 6573588 h 6858000"/>
              <a:gd name="connsiteX69" fmla="*/ 5130110 w 6096000"/>
              <a:gd name="connsiteY69" fmla="*/ 6573588 h 6858000"/>
              <a:gd name="connsiteX70" fmla="*/ 5133102 w 6096000"/>
              <a:gd name="connsiteY70" fmla="*/ 6572401 h 6858000"/>
              <a:gd name="connsiteX71" fmla="*/ 5134299 w 6096000"/>
              <a:gd name="connsiteY71" fmla="*/ 6569439 h 6858000"/>
              <a:gd name="connsiteX72" fmla="*/ 5134299 w 6096000"/>
              <a:gd name="connsiteY72" fmla="*/ 6509012 h 6858000"/>
              <a:gd name="connsiteX73" fmla="*/ 5141180 w 6096000"/>
              <a:gd name="connsiteY73" fmla="*/ 6488179 h 6858000"/>
              <a:gd name="connsiteX74" fmla="*/ 5159831 w 6096000"/>
              <a:gd name="connsiteY74" fmla="*/ 6480576 h 6858000"/>
              <a:gd name="connsiteX75" fmla="*/ 5173597 w 6096000"/>
              <a:gd name="connsiteY75" fmla="*/ 6486204 h 6858000"/>
              <a:gd name="connsiteX76" fmla="*/ 5178384 w 6096000"/>
              <a:gd name="connsiteY76" fmla="*/ 6502298 h 6858000"/>
              <a:gd name="connsiteX77" fmla="*/ 5178384 w 6096000"/>
              <a:gd name="connsiteY77" fmla="*/ 6569439 h 6858000"/>
              <a:gd name="connsiteX78" fmla="*/ 5179581 w 6096000"/>
              <a:gd name="connsiteY78" fmla="*/ 6572401 h 6858000"/>
              <a:gd name="connsiteX79" fmla="*/ 5182573 w 6096000"/>
              <a:gd name="connsiteY79" fmla="*/ 6573588 h 6858000"/>
              <a:gd name="connsiteX80" fmla="*/ 5198131 w 6096000"/>
              <a:gd name="connsiteY80" fmla="*/ 6573588 h 6858000"/>
              <a:gd name="connsiteX81" fmla="*/ 5201125 w 6096000"/>
              <a:gd name="connsiteY81" fmla="*/ 6572401 h 6858000"/>
              <a:gd name="connsiteX82" fmla="*/ 5202322 w 6096000"/>
              <a:gd name="connsiteY82" fmla="*/ 6569439 h 6858000"/>
              <a:gd name="connsiteX83" fmla="*/ 5202322 w 6096000"/>
              <a:gd name="connsiteY83" fmla="*/ 6509012 h 6858000"/>
              <a:gd name="connsiteX84" fmla="*/ 5209203 w 6096000"/>
              <a:gd name="connsiteY84" fmla="*/ 6488179 h 6858000"/>
              <a:gd name="connsiteX85" fmla="*/ 5227855 w 6096000"/>
              <a:gd name="connsiteY85" fmla="*/ 6480576 h 6858000"/>
              <a:gd name="connsiteX86" fmla="*/ 5241617 w 6096000"/>
              <a:gd name="connsiteY86" fmla="*/ 6486204 h 6858000"/>
              <a:gd name="connsiteX87" fmla="*/ 5246407 w 6096000"/>
              <a:gd name="connsiteY87" fmla="*/ 6502298 h 6858000"/>
              <a:gd name="connsiteX88" fmla="*/ 5246407 w 6096000"/>
              <a:gd name="connsiteY88" fmla="*/ 6569439 h 6858000"/>
              <a:gd name="connsiteX89" fmla="*/ 5247602 w 6096000"/>
              <a:gd name="connsiteY89" fmla="*/ 6572401 h 6858000"/>
              <a:gd name="connsiteX90" fmla="*/ 5250594 w 6096000"/>
              <a:gd name="connsiteY90" fmla="*/ 6573588 h 6858000"/>
              <a:gd name="connsiteX91" fmla="*/ 5266155 w 6096000"/>
              <a:gd name="connsiteY91" fmla="*/ 6573588 h 6858000"/>
              <a:gd name="connsiteX92" fmla="*/ 5269147 w 6096000"/>
              <a:gd name="connsiteY92" fmla="*/ 6572401 h 6858000"/>
              <a:gd name="connsiteX93" fmla="*/ 5270344 w 6096000"/>
              <a:gd name="connsiteY93" fmla="*/ 6569439 h 6858000"/>
              <a:gd name="connsiteX94" fmla="*/ 5270344 w 6096000"/>
              <a:gd name="connsiteY94" fmla="*/ 6499336 h 6858000"/>
              <a:gd name="connsiteX95" fmla="*/ 5260171 w 6096000"/>
              <a:gd name="connsiteY95" fmla="*/ 6469222 h 6858000"/>
              <a:gd name="connsiteX96" fmla="*/ 5232641 w 6096000"/>
              <a:gd name="connsiteY96" fmla="*/ 6457866 h 6858000"/>
              <a:gd name="connsiteX97" fmla="*/ 5212495 w 6096000"/>
              <a:gd name="connsiteY97" fmla="*/ 6463100 h 6858000"/>
              <a:gd name="connsiteX98" fmla="*/ 5197534 w 6096000"/>
              <a:gd name="connsiteY98" fmla="*/ 6477613 h 6858000"/>
              <a:gd name="connsiteX99" fmla="*/ 5184068 w 6096000"/>
              <a:gd name="connsiteY99" fmla="*/ 6463002 h 6858000"/>
              <a:gd name="connsiteX100" fmla="*/ 5164620 w 6096000"/>
              <a:gd name="connsiteY100" fmla="*/ 6457866 h 6858000"/>
              <a:gd name="connsiteX101" fmla="*/ 5342155 w 6096000"/>
              <a:gd name="connsiteY101" fmla="*/ 6451153 h 6858000"/>
              <a:gd name="connsiteX102" fmla="*/ 5357116 w 6096000"/>
              <a:gd name="connsiteY102" fmla="*/ 6456484 h 6858000"/>
              <a:gd name="connsiteX103" fmla="*/ 5363100 w 6096000"/>
              <a:gd name="connsiteY103" fmla="*/ 6470308 h 6858000"/>
              <a:gd name="connsiteX104" fmla="*/ 5360807 w 6096000"/>
              <a:gd name="connsiteY104" fmla="*/ 6480971 h 6858000"/>
              <a:gd name="connsiteX105" fmla="*/ 5354722 w 6096000"/>
              <a:gd name="connsiteY105" fmla="*/ 6490845 h 6858000"/>
              <a:gd name="connsiteX106" fmla="*/ 5329589 w 6096000"/>
              <a:gd name="connsiteY106" fmla="*/ 6482846 h 6858000"/>
              <a:gd name="connsiteX107" fmla="*/ 5321209 w 6096000"/>
              <a:gd name="connsiteY107" fmla="*/ 6469320 h 6858000"/>
              <a:gd name="connsiteX108" fmla="*/ 5327194 w 6096000"/>
              <a:gd name="connsiteY108" fmla="*/ 6456287 h 6858000"/>
              <a:gd name="connsiteX109" fmla="*/ 5342155 w 6096000"/>
              <a:gd name="connsiteY109" fmla="*/ 6451153 h 6858000"/>
              <a:gd name="connsiteX110" fmla="*/ 5414373 w 6096000"/>
              <a:gd name="connsiteY110" fmla="*/ 6438077 h 6858000"/>
              <a:gd name="connsiteX111" fmla="*/ 5417109 w 6096000"/>
              <a:gd name="connsiteY111" fmla="*/ 6438077 h 6858000"/>
              <a:gd name="connsiteX112" fmla="*/ 5419152 w 6096000"/>
              <a:gd name="connsiteY112" fmla="*/ 6438872 h 6858000"/>
              <a:gd name="connsiteX113" fmla="*/ 5419953 w 6096000"/>
              <a:gd name="connsiteY113" fmla="*/ 6440894 h 6858000"/>
              <a:gd name="connsiteX114" fmla="*/ 5419152 w 6096000"/>
              <a:gd name="connsiteY114" fmla="*/ 6442880 h 6858000"/>
              <a:gd name="connsiteX115" fmla="*/ 5417109 w 6096000"/>
              <a:gd name="connsiteY115" fmla="*/ 6443674 h 6858000"/>
              <a:gd name="connsiteX116" fmla="*/ 5414373 w 6096000"/>
              <a:gd name="connsiteY116" fmla="*/ 6443674 h 6858000"/>
              <a:gd name="connsiteX117" fmla="*/ 5413205 w 6096000"/>
              <a:gd name="connsiteY117" fmla="*/ 6436127 h 6858000"/>
              <a:gd name="connsiteX118" fmla="*/ 5412567 w 6096000"/>
              <a:gd name="connsiteY118" fmla="*/ 6436398 h 6858000"/>
              <a:gd name="connsiteX119" fmla="*/ 5412294 w 6096000"/>
              <a:gd name="connsiteY119" fmla="*/ 6437030 h 6858000"/>
              <a:gd name="connsiteX120" fmla="*/ 5412294 w 6096000"/>
              <a:gd name="connsiteY120" fmla="*/ 6451907 h 6858000"/>
              <a:gd name="connsiteX121" fmla="*/ 5412422 w 6096000"/>
              <a:gd name="connsiteY121" fmla="*/ 6452214 h 6858000"/>
              <a:gd name="connsiteX122" fmla="*/ 5412731 w 6096000"/>
              <a:gd name="connsiteY122" fmla="*/ 6452341 h 6858000"/>
              <a:gd name="connsiteX123" fmla="*/ 5413971 w 6096000"/>
              <a:gd name="connsiteY123" fmla="*/ 6452341 h 6858000"/>
              <a:gd name="connsiteX124" fmla="*/ 5414244 w 6096000"/>
              <a:gd name="connsiteY124" fmla="*/ 6452196 h 6858000"/>
              <a:gd name="connsiteX125" fmla="*/ 5414373 w 6096000"/>
              <a:gd name="connsiteY125" fmla="*/ 6451908 h 6858000"/>
              <a:gd name="connsiteX126" fmla="*/ 5414373 w 6096000"/>
              <a:gd name="connsiteY126" fmla="*/ 6445588 h 6858000"/>
              <a:gd name="connsiteX127" fmla="*/ 5416050 w 6096000"/>
              <a:gd name="connsiteY127" fmla="*/ 6445588 h 6858000"/>
              <a:gd name="connsiteX128" fmla="*/ 5420099 w 6096000"/>
              <a:gd name="connsiteY128" fmla="*/ 6452052 h 6858000"/>
              <a:gd name="connsiteX129" fmla="*/ 5420573 w 6096000"/>
              <a:gd name="connsiteY129" fmla="*/ 6452341 h 6858000"/>
              <a:gd name="connsiteX130" fmla="*/ 5421741 w 6096000"/>
              <a:gd name="connsiteY130" fmla="*/ 6452341 h 6858000"/>
              <a:gd name="connsiteX131" fmla="*/ 5422106 w 6096000"/>
              <a:gd name="connsiteY131" fmla="*/ 6452178 h 6858000"/>
              <a:gd name="connsiteX132" fmla="*/ 5422252 w 6096000"/>
              <a:gd name="connsiteY132" fmla="*/ 6451799 h 6858000"/>
              <a:gd name="connsiteX133" fmla="*/ 5422178 w 6096000"/>
              <a:gd name="connsiteY133" fmla="*/ 6451546 h 6858000"/>
              <a:gd name="connsiteX134" fmla="*/ 5418349 w 6096000"/>
              <a:gd name="connsiteY134" fmla="*/ 6445480 h 6858000"/>
              <a:gd name="connsiteX135" fmla="*/ 5420994 w 6096000"/>
              <a:gd name="connsiteY135" fmla="*/ 6443837 h 6858000"/>
              <a:gd name="connsiteX136" fmla="*/ 5422033 w 6096000"/>
              <a:gd name="connsiteY136" fmla="*/ 6440858 h 6858000"/>
              <a:gd name="connsiteX137" fmla="*/ 5421395 w 6096000"/>
              <a:gd name="connsiteY137" fmla="*/ 6438493 h 6858000"/>
              <a:gd name="connsiteX138" fmla="*/ 5419662 w 6096000"/>
              <a:gd name="connsiteY138" fmla="*/ 6436759 h 6858000"/>
              <a:gd name="connsiteX139" fmla="*/ 5417254 w 6096000"/>
              <a:gd name="connsiteY139" fmla="*/ 6436127 h 6858000"/>
              <a:gd name="connsiteX140" fmla="*/ 5416853 w 6096000"/>
              <a:gd name="connsiteY140" fmla="*/ 6431866 h 6858000"/>
              <a:gd name="connsiteX141" fmla="*/ 5423109 w 6096000"/>
              <a:gd name="connsiteY141" fmla="*/ 6433528 h 6858000"/>
              <a:gd name="connsiteX142" fmla="*/ 5427650 w 6096000"/>
              <a:gd name="connsiteY142" fmla="*/ 6438023 h 6858000"/>
              <a:gd name="connsiteX143" fmla="*/ 5429329 w 6096000"/>
              <a:gd name="connsiteY143" fmla="*/ 6444216 h 6858000"/>
              <a:gd name="connsiteX144" fmla="*/ 5427650 w 6096000"/>
              <a:gd name="connsiteY144" fmla="*/ 6450409 h 6858000"/>
              <a:gd name="connsiteX145" fmla="*/ 5423109 w 6096000"/>
              <a:gd name="connsiteY145" fmla="*/ 6454905 h 6858000"/>
              <a:gd name="connsiteX146" fmla="*/ 5416853 w 6096000"/>
              <a:gd name="connsiteY146" fmla="*/ 6456566 h 6858000"/>
              <a:gd name="connsiteX147" fmla="*/ 5410598 w 6096000"/>
              <a:gd name="connsiteY147" fmla="*/ 6454905 h 6858000"/>
              <a:gd name="connsiteX148" fmla="*/ 5406056 w 6096000"/>
              <a:gd name="connsiteY148" fmla="*/ 6450409 h 6858000"/>
              <a:gd name="connsiteX149" fmla="*/ 5404378 w 6096000"/>
              <a:gd name="connsiteY149" fmla="*/ 6444216 h 6858000"/>
              <a:gd name="connsiteX150" fmla="*/ 5406056 w 6096000"/>
              <a:gd name="connsiteY150" fmla="*/ 6438023 h 6858000"/>
              <a:gd name="connsiteX151" fmla="*/ 5410598 w 6096000"/>
              <a:gd name="connsiteY151" fmla="*/ 6433528 h 6858000"/>
              <a:gd name="connsiteX152" fmla="*/ 5416853 w 6096000"/>
              <a:gd name="connsiteY152" fmla="*/ 6431866 h 6858000"/>
              <a:gd name="connsiteX153" fmla="*/ 5341955 w 6096000"/>
              <a:gd name="connsiteY153" fmla="*/ 6429628 h 6858000"/>
              <a:gd name="connsiteX154" fmla="*/ 5319315 w 6096000"/>
              <a:gd name="connsiteY154" fmla="*/ 6434862 h 6858000"/>
              <a:gd name="connsiteX155" fmla="*/ 5303057 w 6096000"/>
              <a:gd name="connsiteY155" fmla="*/ 6449276 h 6858000"/>
              <a:gd name="connsiteX156" fmla="*/ 5297072 w 6096000"/>
              <a:gd name="connsiteY156" fmla="*/ 6469518 h 6858000"/>
              <a:gd name="connsiteX157" fmla="*/ 5299865 w 6096000"/>
              <a:gd name="connsiteY157" fmla="*/ 6483933 h 6858000"/>
              <a:gd name="connsiteX158" fmla="*/ 5307844 w 6096000"/>
              <a:gd name="connsiteY158" fmla="*/ 6495782 h 6858000"/>
              <a:gd name="connsiteX159" fmla="*/ 5294878 w 6096000"/>
              <a:gd name="connsiteY159" fmla="*/ 6511877 h 6858000"/>
              <a:gd name="connsiteX160" fmla="*/ 5290290 w 6096000"/>
              <a:gd name="connsiteY160" fmla="*/ 6531130 h 6858000"/>
              <a:gd name="connsiteX161" fmla="*/ 5297072 w 6096000"/>
              <a:gd name="connsiteY161" fmla="*/ 6553937 h 6858000"/>
              <a:gd name="connsiteX162" fmla="*/ 5315725 w 6096000"/>
              <a:gd name="connsiteY162" fmla="*/ 6570229 h 6858000"/>
              <a:gd name="connsiteX163" fmla="*/ 5341955 w 6096000"/>
              <a:gd name="connsiteY163" fmla="*/ 6576154 h 6858000"/>
              <a:gd name="connsiteX164" fmla="*/ 5368087 w 6096000"/>
              <a:gd name="connsiteY164" fmla="*/ 6570229 h 6858000"/>
              <a:gd name="connsiteX165" fmla="*/ 5386939 w 6096000"/>
              <a:gd name="connsiteY165" fmla="*/ 6554234 h 6858000"/>
              <a:gd name="connsiteX166" fmla="*/ 5393820 w 6096000"/>
              <a:gd name="connsiteY166" fmla="*/ 6531920 h 6858000"/>
              <a:gd name="connsiteX167" fmla="*/ 5388933 w 6096000"/>
              <a:gd name="connsiteY167" fmla="*/ 6513259 h 6858000"/>
              <a:gd name="connsiteX168" fmla="*/ 5374869 w 6096000"/>
              <a:gd name="connsiteY168" fmla="*/ 6498941 h 6858000"/>
              <a:gd name="connsiteX169" fmla="*/ 5387037 w 6096000"/>
              <a:gd name="connsiteY169" fmla="*/ 6469123 h 6858000"/>
              <a:gd name="connsiteX170" fmla="*/ 5380954 w 6096000"/>
              <a:gd name="connsiteY170" fmla="*/ 6449178 h 6858000"/>
              <a:gd name="connsiteX171" fmla="*/ 5364597 w 6096000"/>
              <a:gd name="connsiteY171" fmla="*/ 6434862 h 6858000"/>
              <a:gd name="connsiteX172" fmla="*/ 5341955 w 6096000"/>
              <a:gd name="connsiteY172" fmla="*/ 6429628 h 6858000"/>
              <a:gd name="connsiteX173" fmla="*/ 5416853 w 6096000"/>
              <a:gd name="connsiteY173" fmla="*/ 6429627 h 6858000"/>
              <a:gd name="connsiteX174" fmla="*/ 5409467 w 6096000"/>
              <a:gd name="connsiteY174" fmla="*/ 6431595 h 6858000"/>
              <a:gd name="connsiteX175" fmla="*/ 5404105 w 6096000"/>
              <a:gd name="connsiteY175" fmla="*/ 6436903 h 6858000"/>
              <a:gd name="connsiteX176" fmla="*/ 5402117 w 6096000"/>
              <a:gd name="connsiteY176" fmla="*/ 6444216 h 6858000"/>
              <a:gd name="connsiteX177" fmla="*/ 5404105 w 6096000"/>
              <a:gd name="connsiteY177" fmla="*/ 6451528 h 6858000"/>
              <a:gd name="connsiteX178" fmla="*/ 5409467 w 6096000"/>
              <a:gd name="connsiteY178" fmla="*/ 6456837 h 6858000"/>
              <a:gd name="connsiteX179" fmla="*/ 5416853 w 6096000"/>
              <a:gd name="connsiteY179" fmla="*/ 6458805 h 6858000"/>
              <a:gd name="connsiteX180" fmla="*/ 5424239 w 6096000"/>
              <a:gd name="connsiteY180" fmla="*/ 6456837 h 6858000"/>
              <a:gd name="connsiteX181" fmla="*/ 5429602 w 6096000"/>
              <a:gd name="connsiteY181" fmla="*/ 6451528 h 6858000"/>
              <a:gd name="connsiteX182" fmla="*/ 5431590 w 6096000"/>
              <a:gd name="connsiteY182" fmla="*/ 6444216 h 6858000"/>
              <a:gd name="connsiteX183" fmla="*/ 5429602 w 6096000"/>
              <a:gd name="connsiteY183" fmla="*/ 6436903 h 6858000"/>
              <a:gd name="connsiteX184" fmla="*/ 5424239 w 6096000"/>
              <a:gd name="connsiteY184" fmla="*/ 6431595 h 6858000"/>
              <a:gd name="connsiteX185" fmla="*/ 5416853 w 6096000"/>
              <a:gd name="connsiteY185" fmla="*/ 6429627 h 6858000"/>
              <a:gd name="connsiteX186" fmla="*/ 5027180 w 6096000"/>
              <a:gd name="connsiteY186" fmla="*/ 6417384 h 6858000"/>
              <a:gd name="connsiteX187" fmla="*/ 5024188 w 6096000"/>
              <a:gd name="connsiteY187" fmla="*/ 6418571 h 6858000"/>
              <a:gd name="connsiteX188" fmla="*/ 5022991 w 6096000"/>
              <a:gd name="connsiteY188" fmla="*/ 6421533 h 6858000"/>
              <a:gd name="connsiteX189" fmla="*/ 5022991 w 6096000"/>
              <a:gd name="connsiteY189" fmla="*/ 6443056 h 6858000"/>
              <a:gd name="connsiteX190" fmla="*/ 5024188 w 6096000"/>
              <a:gd name="connsiteY190" fmla="*/ 6446018 h 6858000"/>
              <a:gd name="connsiteX191" fmla="*/ 5027180 w 6096000"/>
              <a:gd name="connsiteY191" fmla="*/ 6447204 h 6858000"/>
              <a:gd name="connsiteX192" fmla="*/ 5040743 w 6096000"/>
              <a:gd name="connsiteY192" fmla="*/ 6447204 h 6858000"/>
              <a:gd name="connsiteX193" fmla="*/ 5043735 w 6096000"/>
              <a:gd name="connsiteY193" fmla="*/ 6446018 h 6858000"/>
              <a:gd name="connsiteX194" fmla="*/ 5044934 w 6096000"/>
              <a:gd name="connsiteY194" fmla="*/ 6443056 h 6858000"/>
              <a:gd name="connsiteX195" fmla="*/ 5044934 w 6096000"/>
              <a:gd name="connsiteY195" fmla="*/ 6421533 h 6858000"/>
              <a:gd name="connsiteX196" fmla="*/ 5043735 w 6096000"/>
              <a:gd name="connsiteY196" fmla="*/ 6418571 h 6858000"/>
              <a:gd name="connsiteX197" fmla="*/ 5040743 w 6096000"/>
              <a:gd name="connsiteY197" fmla="*/ 6417384 h 6858000"/>
              <a:gd name="connsiteX198" fmla="*/ 4956563 w 6096000"/>
              <a:gd name="connsiteY198" fmla="*/ 6417384 h 6858000"/>
              <a:gd name="connsiteX199" fmla="*/ 4953571 w 6096000"/>
              <a:gd name="connsiteY199" fmla="*/ 6418571 h 6858000"/>
              <a:gd name="connsiteX200" fmla="*/ 4952374 w 6096000"/>
              <a:gd name="connsiteY200" fmla="*/ 6421533 h 6858000"/>
              <a:gd name="connsiteX201" fmla="*/ 4952374 w 6096000"/>
              <a:gd name="connsiteY201" fmla="*/ 6443056 h 6858000"/>
              <a:gd name="connsiteX202" fmla="*/ 4953571 w 6096000"/>
              <a:gd name="connsiteY202" fmla="*/ 6446018 h 6858000"/>
              <a:gd name="connsiteX203" fmla="*/ 4956563 w 6096000"/>
              <a:gd name="connsiteY203" fmla="*/ 6447204 h 6858000"/>
              <a:gd name="connsiteX204" fmla="*/ 4970126 w 6096000"/>
              <a:gd name="connsiteY204" fmla="*/ 6447204 h 6858000"/>
              <a:gd name="connsiteX205" fmla="*/ 4973118 w 6096000"/>
              <a:gd name="connsiteY205" fmla="*/ 6446018 h 6858000"/>
              <a:gd name="connsiteX206" fmla="*/ 4974317 w 6096000"/>
              <a:gd name="connsiteY206" fmla="*/ 6443056 h 6858000"/>
              <a:gd name="connsiteX207" fmla="*/ 4974317 w 6096000"/>
              <a:gd name="connsiteY207" fmla="*/ 6421533 h 6858000"/>
              <a:gd name="connsiteX208" fmla="*/ 4973118 w 6096000"/>
              <a:gd name="connsiteY208" fmla="*/ 6418571 h 6858000"/>
              <a:gd name="connsiteX209" fmla="*/ 4970126 w 6096000"/>
              <a:gd name="connsiteY209" fmla="*/ 6417384 h 6858000"/>
              <a:gd name="connsiteX210" fmla="*/ 0 w 6096000"/>
              <a:gd name="connsiteY210" fmla="*/ 0 h 6858000"/>
              <a:gd name="connsiteX211" fmla="*/ 6096000 w 6096000"/>
              <a:gd name="connsiteY211" fmla="*/ 0 h 6858000"/>
              <a:gd name="connsiteX212" fmla="*/ 6096000 w 6096000"/>
              <a:gd name="connsiteY212" fmla="*/ 6858000 h 6858000"/>
              <a:gd name="connsiteX213" fmla="*/ 0 w 6096000"/>
              <a:gd name="connsiteY2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6096000" h="6858000">
                <a:moveTo>
                  <a:pt x="5326597" y="6506840"/>
                </a:moveTo>
                <a:lnTo>
                  <a:pt x="5333776" y="6508420"/>
                </a:lnTo>
                <a:cubicBezTo>
                  <a:pt x="5342820" y="6510395"/>
                  <a:pt x="5349636" y="6512140"/>
                  <a:pt x="5354224" y="6513652"/>
                </a:cubicBezTo>
                <a:cubicBezTo>
                  <a:pt x="5358810" y="6515168"/>
                  <a:pt x="5362534" y="6517276"/>
                  <a:pt x="5365393" y="6519971"/>
                </a:cubicBezTo>
                <a:cubicBezTo>
                  <a:pt x="5368254" y="6522672"/>
                  <a:pt x="5369683" y="6526326"/>
                  <a:pt x="5369683" y="6530932"/>
                </a:cubicBezTo>
                <a:cubicBezTo>
                  <a:pt x="5369683" y="6537646"/>
                  <a:pt x="5367023" y="6543307"/>
                  <a:pt x="5361704" y="6547915"/>
                </a:cubicBezTo>
                <a:cubicBezTo>
                  <a:pt x="5356384" y="6552524"/>
                  <a:pt x="5349801" y="6554827"/>
                  <a:pt x="5341955" y="6554827"/>
                </a:cubicBezTo>
                <a:cubicBezTo>
                  <a:pt x="5333976" y="6554827"/>
                  <a:pt x="5327393" y="6552524"/>
                  <a:pt x="5322207" y="6547915"/>
                </a:cubicBezTo>
                <a:cubicBezTo>
                  <a:pt x="5317020" y="6543307"/>
                  <a:pt x="5314427" y="6537516"/>
                  <a:pt x="5314427" y="6530537"/>
                </a:cubicBezTo>
                <a:cubicBezTo>
                  <a:pt x="5314427" y="6525798"/>
                  <a:pt x="5315523" y="6521290"/>
                  <a:pt x="5317719" y="6517009"/>
                </a:cubicBezTo>
                <a:cubicBezTo>
                  <a:pt x="5319914" y="6512734"/>
                  <a:pt x="5322872" y="6509342"/>
                  <a:pt x="5326597" y="6506840"/>
                </a:cubicBezTo>
                <a:close/>
                <a:moveTo>
                  <a:pt x="5009227" y="6460434"/>
                </a:moveTo>
                <a:cubicBezTo>
                  <a:pt x="5008030" y="6460434"/>
                  <a:pt x="5007033" y="6460827"/>
                  <a:pt x="5006235" y="6461619"/>
                </a:cubicBezTo>
                <a:cubicBezTo>
                  <a:pt x="5005437" y="6462409"/>
                  <a:pt x="5005038" y="6463396"/>
                  <a:pt x="5005038" y="6464581"/>
                </a:cubicBezTo>
                <a:lnTo>
                  <a:pt x="5005038" y="6478404"/>
                </a:lnTo>
                <a:cubicBezTo>
                  <a:pt x="5005038" y="6479587"/>
                  <a:pt x="5005437" y="6480575"/>
                  <a:pt x="5006235" y="6481366"/>
                </a:cubicBezTo>
                <a:cubicBezTo>
                  <a:pt x="5007033" y="6482156"/>
                  <a:pt x="5008030" y="6482549"/>
                  <a:pt x="5009227" y="6482549"/>
                </a:cubicBezTo>
                <a:lnTo>
                  <a:pt x="5022991" y="6482549"/>
                </a:lnTo>
                <a:lnTo>
                  <a:pt x="5022991" y="6539224"/>
                </a:lnTo>
                <a:cubicBezTo>
                  <a:pt x="5022991" y="6549495"/>
                  <a:pt x="5026213" y="6557789"/>
                  <a:pt x="5032665" y="6564108"/>
                </a:cubicBezTo>
                <a:cubicBezTo>
                  <a:pt x="5039115" y="6570425"/>
                  <a:pt x="5047527" y="6573587"/>
                  <a:pt x="5057900" y="6573587"/>
                </a:cubicBezTo>
                <a:lnTo>
                  <a:pt x="5080641" y="6573587"/>
                </a:lnTo>
                <a:cubicBezTo>
                  <a:pt x="5081838" y="6573587"/>
                  <a:pt x="5082835" y="6573192"/>
                  <a:pt x="5083633" y="6572400"/>
                </a:cubicBezTo>
                <a:cubicBezTo>
                  <a:pt x="5084431" y="6571612"/>
                  <a:pt x="5084830" y="6570624"/>
                  <a:pt x="5084830" y="6569438"/>
                </a:cubicBezTo>
                <a:lnTo>
                  <a:pt x="5084830" y="6555615"/>
                </a:lnTo>
                <a:cubicBezTo>
                  <a:pt x="5084830" y="6554432"/>
                  <a:pt x="5084431" y="6553444"/>
                  <a:pt x="5083633" y="6552653"/>
                </a:cubicBezTo>
                <a:cubicBezTo>
                  <a:pt x="5082835" y="6551864"/>
                  <a:pt x="5081838" y="6551470"/>
                  <a:pt x="5080641" y="6551470"/>
                </a:cubicBezTo>
                <a:lnTo>
                  <a:pt x="5059695" y="6551272"/>
                </a:lnTo>
                <a:cubicBezTo>
                  <a:pt x="5055837" y="6551272"/>
                  <a:pt x="5052746" y="6550085"/>
                  <a:pt x="5050419" y="6547716"/>
                </a:cubicBezTo>
                <a:cubicBezTo>
                  <a:pt x="5048091" y="6545348"/>
                  <a:pt x="5046929" y="6542186"/>
                  <a:pt x="5046929" y="6538237"/>
                </a:cubicBezTo>
                <a:lnTo>
                  <a:pt x="5046929" y="6482749"/>
                </a:lnTo>
                <a:lnTo>
                  <a:pt x="5080641" y="6482749"/>
                </a:lnTo>
                <a:cubicBezTo>
                  <a:pt x="5081838" y="6482749"/>
                  <a:pt x="5082835" y="6482354"/>
                  <a:pt x="5083633" y="6481562"/>
                </a:cubicBezTo>
                <a:cubicBezTo>
                  <a:pt x="5084431" y="6480774"/>
                  <a:pt x="5084830" y="6479786"/>
                  <a:pt x="5084830" y="6478600"/>
                </a:cubicBezTo>
                <a:lnTo>
                  <a:pt x="5084830" y="6464581"/>
                </a:lnTo>
                <a:cubicBezTo>
                  <a:pt x="5084830" y="6463396"/>
                  <a:pt x="5084431" y="6462409"/>
                  <a:pt x="5083633" y="6461619"/>
                </a:cubicBezTo>
                <a:cubicBezTo>
                  <a:pt x="5082835" y="6460827"/>
                  <a:pt x="5081838" y="6460434"/>
                  <a:pt x="5080641" y="6460434"/>
                </a:cubicBezTo>
                <a:close/>
                <a:moveTo>
                  <a:pt x="4935219" y="6460434"/>
                </a:moveTo>
                <a:cubicBezTo>
                  <a:pt x="4934022" y="6460434"/>
                  <a:pt x="4933025" y="6460827"/>
                  <a:pt x="4932227" y="6461617"/>
                </a:cubicBezTo>
                <a:cubicBezTo>
                  <a:pt x="4931429" y="6462409"/>
                  <a:pt x="4931030" y="6463396"/>
                  <a:pt x="4931030" y="6464579"/>
                </a:cubicBezTo>
                <a:lnTo>
                  <a:pt x="4931030" y="6478799"/>
                </a:lnTo>
                <a:cubicBezTo>
                  <a:pt x="4931030" y="6479982"/>
                  <a:pt x="4931429" y="6480970"/>
                  <a:pt x="4932227" y="6481761"/>
                </a:cubicBezTo>
                <a:cubicBezTo>
                  <a:pt x="4933025" y="6482549"/>
                  <a:pt x="4934022" y="6482944"/>
                  <a:pt x="4935219" y="6482944"/>
                </a:cubicBezTo>
                <a:lnTo>
                  <a:pt x="4951377" y="6482944"/>
                </a:lnTo>
                <a:lnTo>
                  <a:pt x="4951377" y="6563713"/>
                </a:lnTo>
                <a:cubicBezTo>
                  <a:pt x="4951377" y="6566476"/>
                  <a:pt x="4952340" y="6568815"/>
                  <a:pt x="4954270" y="6570722"/>
                </a:cubicBezTo>
                <a:cubicBezTo>
                  <a:pt x="4956195" y="6572631"/>
                  <a:pt x="4958558" y="6573587"/>
                  <a:pt x="4961351" y="6573587"/>
                </a:cubicBezTo>
                <a:lnTo>
                  <a:pt x="4991472" y="6573587"/>
                </a:lnTo>
                <a:cubicBezTo>
                  <a:pt x="4992669" y="6573587"/>
                  <a:pt x="4993667" y="6573190"/>
                  <a:pt x="4994464" y="6572400"/>
                </a:cubicBezTo>
                <a:cubicBezTo>
                  <a:pt x="4995262" y="6571612"/>
                  <a:pt x="4995661" y="6570624"/>
                  <a:pt x="4995661" y="6569438"/>
                </a:cubicBezTo>
                <a:lnTo>
                  <a:pt x="4995661" y="6555222"/>
                </a:lnTo>
                <a:cubicBezTo>
                  <a:pt x="4995661" y="6554035"/>
                  <a:pt x="4995262" y="6553048"/>
                  <a:pt x="4994464" y="6552259"/>
                </a:cubicBezTo>
                <a:cubicBezTo>
                  <a:pt x="4993667" y="6551468"/>
                  <a:pt x="4992669" y="6551073"/>
                  <a:pt x="4991472" y="6551073"/>
                </a:cubicBezTo>
                <a:lnTo>
                  <a:pt x="4975314" y="6551073"/>
                </a:lnTo>
                <a:lnTo>
                  <a:pt x="4975314" y="6470308"/>
                </a:lnTo>
                <a:cubicBezTo>
                  <a:pt x="4975314" y="6467543"/>
                  <a:pt x="4974349" y="6465207"/>
                  <a:pt x="4972423" y="6463296"/>
                </a:cubicBezTo>
                <a:cubicBezTo>
                  <a:pt x="4970493" y="6461391"/>
                  <a:pt x="4968133" y="6460434"/>
                  <a:pt x="4965340" y="6460434"/>
                </a:cubicBezTo>
                <a:close/>
                <a:moveTo>
                  <a:pt x="5164620" y="6457866"/>
                </a:moveTo>
                <a:cubicBezTo>
                  <a:pt x="5158765" y="6457866"/>
                  <a:pt x="5153216" y="6459284"/>
                  <a:pt x="5147964" y="6462113"/>
                </a:cubicBezTo>
                <a:cubicBezTo>
                  <a:pt x="5142708" y="6464945"/>
                  <a:pt x="5138154" y="6469190"/>
                  <a:pt x="5134299" y="6474851"/>
                </a:cubicBezTo>
                <a:lnTo>
                  <a:pt x="5134299" y="6464580"/>
                </a:lnTo>
                <a:cubicBezTo>
                  <a:pt x="5134299" y="6463397"/>
                  <a:pt x="5133898" y="6462410"/>
                  <a:pt x="5133102" y="6461618"/>
                </a:cubicBezTo>
                <a:cubicBezTo>
                  <a:pt x="5132303" y="6460828"/>
                  <a:pt x="5131307" y="6460435"/>
                  <a:pt x="5130110" y="6460435"/>
                </a:cubicBezTo>
                <a:lnTo>
                  <a:pt x="5114551" y="6460435"/>
                </a:lnTo>
                <a:cubicBezTo>
                  <a:pt x="5113354" y="6460435"/>
                  <a:pt x="5112355" y="6460828"/>
                  <a:pt x="5111558" y="6461618"/>
                </a:cubicBezTo>
                <a:cubicBezTo>
                  <a:pt x="5110761" y="6462410"/>
                  <a:pt x="5110360" y="6463397"/>
                  <a:pt x="5110360" y="6464580"/>
                </a:cubicBezTo>
                <a:lnTo>
                  <a:pt x="5110360" y="6569439"/>
                </a:lnTo>
                <a:cubicBezTo>
                  <a:pt x="5110360" y="6570625"/>
                  <a:pt x="5110761" y="6571613"/>
                  <a:pt x="5111558" y="6572401"/>
                </a:cubicBezTo>
                <a:cubicBezTo>
                  <a:pt x="5112355" y="6573191"/>
                  <a:pt x="5113354" y="6573588"/>
                  <a:pt x="5114551" y="6573588"/>
                </a:cubicBezTo>
                <a:lnTo>
                  <a:pt x="5130110" y="6573588"/>
                </a:lnTo>
                <a:cubicBezTo>
                  <a:pt x="5131307" y="6573588"/>
                  <a:pt x="5132303" y="6573191"/>
                  <a:pt x="5133102" y="6572401"/>
                </a:cubicBezTo>
                <a:cubicBezTo>
                  <a:pt x="5133898" y="6571613"/>
                  <a:pt x="5134299" y="6570625"/>
                  <a:pt x="5134299" y="6569439"/>
                </a:cubicBezTo>
                <a:lnTo>
                  <a:pt x="5134299" y="6509012"/>
                </a:lnTo>
                <a:cubicBezTo>
                  <a:pt x="5134299" y="6500193"/>
                  <a:pt x="5136592" y="6493249"/>
                  <a:pt x="5141180" y="6488179"/>
                </a:cubicBezTo>
                <a:cubicBezTo>
                  <a:pt x="5145768" y="6483114"/>
                  <a:pt x="5151985" y="6480576"/>
                  <a:pt x="5159831" y="6480576"/>
                </a:cubicBezTo>
                <a:cubicBezTo>
                  <a:pt x="5165815" y="6480576"/>
                  <a:pt x="5170405" y="6482452"/>
                  <a:pt x="5173597" y="6486204"/>
                </a:cubicBezTo>
                <a:cubicBezTo>
                  <a:pt x="5176786" y="6489956"/>
                  <a:pt x="5178384" y="6495322"/>
                  <a:pt x="5178384" y="6502298"/>
                </a:cubicBezTo>
                <a:lnTo>
                  <a:pt x="5178384" y="6569439"/>
                </a:lnTo>
                <a:cubicBezTo>
                  <a:pt x="5178384" y="6570625"/>
                  <a:pt x="5178781" y="6571613"/>
                  <a:pt x="5179581" y="6572401"/>
                </a:cubicBezTo>
                <a:cubicBezTo>
                  <a:pt x="5180379" y="6573191"/>
                  <a:pt x="5181376" y="6573588"/>
                  <a:pt x="5182573" y="6573588"/>
                </a:cubicBezTo>
                <a:lnTo>
                  <a:pt x="5198131" y="6573588"/>
                </a:lnTo>
                <a:cubicBezTo>
                  <a:pt x="5199329" y="6573588"/>
                  <a:pt x="5200327" y="6573191"/>
                  <a:pt x="5201125" y="6572401"/>
                </a:cubicBezTo>
                <a:cubicBezTo>
                  <a:pt x="5201923" y="6571613"/>
                  <a:pt x="5202322" y="6570625"/>
                  <a:pt x="5202322" y="6569439"/>
                </a:cubicBezTo>
                <a:lnTo>
                  <a:pt x="5202322" y="6509012"/>
                </a:lnTo>
                <a:cubicBezTo>
                  <a:pt x="5202322" y="6500193"/>
                  <a:pt x="5204615" y="6493249"/>
                  <a:pt x="5209203" y="6488179"/>
                </a:cubicBezTo>
                <a:cubicBezTo>
                  <a:pt x="5213793" y="6483114"/>
                  <a:pt x="5220005" y="6480576"/>
                  <a:pt x="5227855" y="6480576"/>
                </a:cubicBezTo>
                <a:cubicBezTo>
                  <a:pt x="5233839" y="6480576"/>
                  <a:pt x="5238427" y="6482452"/>
                  <a:pt x="5241617" y="6486204"/>
                </a:cubicBezTo>
                <a:cubicBezTo>
                  <a:pt x="5244811" y="6489956"/>
                  <a:pt x="5246407" y="6495322"/>
                  <a:pt x="5246407" y="6502298"/>
                </a:cubicBezTo>
                <a:lnTo>
                  <a:pt x="5246407" y="6569439"/>
                </a:lnTo>
                <a:cubicBezTo>
                  <a:pt x="5246407" y="6570625"/>
                  <a:pt x="5246805" y="6571613"/>
                  <a:pt x="5247602" y="6572401"/>
                </a:cubicBezTo>
                <a:cubicBezTo>
                  <a:pt x="5248401" y="6573191"/>
                  <a:pt x="5249399" y="6573588"/>
                  <a:pt x="5250594" y="6573588"/>
                </a:cubicBezTo>
                <a:lnTo>
                  <a:pt x="5266155" y="6573588"/>
                </a:lnTo>
                <a:cubicBezTo>
                  <a:pt x="5267352" y="6573588"/>
                  <a:pt x="5268349" y="6573191"/>
                  <a:pt x="5269147" y="6572401"/>
                </a:cubicBezTo>
                <a:cubicBezTo>
                  <a:pt x="5269945" y="6571613"/>
                  <a:pt x="5270344" y="6570625"/>
                  <a:pt x="5270344" y="6569439"/>
                </a:cubicBezTo>
                <a:lnTo>
                  <a:pt x="5270344" y="6499336"/>
                </a:lnTo>
                <a:cubicBezTo>
                  <a:pt x="5270344" y="6486831"/>
                  <a:pt x="5266953" y="6476793"/>
                  <a:pt x="5260171" y="6469222"/>
                </a:cubicBezTo>
                <a:cubicBezTo>
                  <a:pt x="5253388" y="6461654"/>
                  <a:pt x="5244212" y="6457866"/>
                  <a:pt x="5232641" y="6457866"/>
                </a:cubicBezTo>
                <a:cubicBezTo>
                  <a:pt x="5225461" y="6457866"/>
                  <a:pt x="5218744" y="6459613"/>
                  <a:pt x="5212495" y="6463100"/>
                </a:cubicBezTo>
                <a:cubicBezTo>
                  <a:pt x="5206241" y="6466590"/>
                  <a:pt x="5201254" y="6471428"/>
                  <a:pt x="5197534" y="6477613"/>
                </a:cubicBezTo>
                <a:cubicBezTo>
                  <a:pt x="5194208" y="6471296"/>
                  <a:pt x="5189720" y="6466427"/>
                  <a:pt x="5184068" y="6463002"/>
                </a:cubicBezTo>
                <a:cubicBezTo>
                  <a:pt x="5178415" y="6459579"/>
                  <a:pt x="5171932" y="6457866"/>
                  <a:pt x="5164620" y="6457866"/>
                </a:cubicBezTo>
                <a:close/>
                <a:moveTo>
                  <a:pt x="5342155" y="6451153"/>
                </a:moveTo>
                <a:cubicBezTo>
                  <a:pt x="5348139" y="6451153"/>
                  <a:pt x="5353126" y="6452930"/>
                  <a:pt x="5357116" y="6456484"/>
                </a:cubicBezTo>
                <a:cubicBezTo>
                  <a:pt x="5361105" y="6460039"/>
                  <a:pt x="5363100" y="6464649"/>
                  <a:pt x="5363100" y="6470308"/>
                </a:cubicBezTo>
                <a:cubicBezTo>
                  <a:pt x="5363100" y="6473734"/>
                  <a:pt x="5362333" y="6477287"/>
                  <a:pt x="5360807" y="6480971"/>
                </a:cubicBezTo>
                <a:cubicBezTo>
                  <a:pt x="5359278" y="6484657"/>
                  <a:pt x="5357247" y="6487950"/>
                  <a:pt x="5354722" y="6490845"/>
                </a:cubicBezTo>
                <a:cubicBezTo>
                  <a:pt x="5343553" y="6488475"/>
                  <a:pt x="5335175" y="6485808"/>
                  <a:pt x="5329589" y="6482846"/>
                </a:cubicBezTo>
                <a:cubicBezTo>
                  <a:pt x="5324002" y="6479884"/>
                  <a:pt x="5321209" y="6475376"/>
                  <a:pt x="5321209" y="6469320"/>
                </a:cubicBezTo>
                <a:cubicBezTo>
                  <a:pt x="5321209" y="6464056"/>
                  <a:pt x="5323204" y="6459712"/>
                  <a:pt x="5327194" y="6456287"/>
                </a:cubicBezTo>
                <a:cubicBezTo>
                  <a:pt x="5331183" y="6452866"/>
                  <a:pt x="5336170" y="6451153"/>
                  <a:pt x="5342155" y="6451153"/>
                </a:cubicBezTo>
                <a:close/>
                <a:moveTo>
                  <a:pt x="5414373" y="6438077"/>
                </a:moveTo>
                <a:lnTo>
                  <a:pt x="5417109" y="6438077"/>
                </a:lnTo>
                <a:cubicBezTo>
                  <a:pt x="5417935" y="6438077"/>
                  <a:pt x="5418616" y="6438342"/>
                  <a:pt x="5419152" y="6438872"/>
                </a:cubicBezTo>
                <a:cubicBezTo>
                  <a:pt x="5419686" y="6439401"/>
                  <a:pt x="5419953" y="6440076"/>
                  <a:pt x="5419953" y="6440894"/>
                </a:cubicBezTo>
                <a:cubicBezTo>
                  <a:pt x="5419953" y="6441688"/>
                  <a:pt x="5419686" y="6442351"/>
                  <a:pt x="5419152" y="6442880"/>
                </a:cubicBezTo>
                <a:cubicBezTo>
                  <a:pt x="5418616" y="6443410"/>
                  <a:pt x="5417935" y="6443674"/>
                  <a:pt x="5417109" y="6443674"/>
                </a:cubicBezTo>
                <a:lnTo>
                  <a:pt x="5414373" y="6443674"/>
                </a:lnTo>
                <a:close/>
                <a:moveTo>
                  <a:pt x="5413205" y="6436127"/>
                </a:moveTo>
                <a:cubicBezTo>
                  <a:pt x="5412963" y="6436127"/>
                  <a:pt x="5412749" y="6436217"/>
                  <a:pt x="5412567" y="6436398"/>
                </a:cubicBezTo>
                <a:cubicBezTo>
                  <a:pt x="5412384" y="6436578"/>
                  <a:pt x="5412294" y="6436790"/>
                  <a:pt x="5412294" y="6437030"/>
                </a:cubicBezTo>
                <a:lnTo>
                  <a:pt x="5412294" y="6451907"/>
                </a:lnTo>
                <a:cubicBezTo>
                  <a:pt x="5412294" y="6452028"/>
                  <a:pt x="5412335" y="6452130"/>
                  <a:pt x="5412422" y="6452214"/>
                </a:cubicBezTo>
                <a:cubicBezTo>
                  <a:pt x="5412506" y="6452299"/>
                  <a:pt x="5412609" y="6452341"/>
                  <a:pt x="5412731" y="6452341"/>
                </a:cubicBezTo>
                <a:lnTo>
                  <a:pt x="5413971" y="6452341"/>
                </a:lnTo>
                <a:cubicBezTo>
                  <a:pt x="5414068" y="6452341"/>
                  <a:pt x="5414159" y="6452293"/>
                  <a:pt x="5414244" y="6452196"/>
                </a:cubicBezTo>
                <a:cubicBezTo>
                  <a:pt x="5414330" y="6452100"/>
                  <a:pt x="5414373" y="6452004"/>
                  <a:pt x="5414373" y="6451908"/>
                </a:cubicBezTo>
                <a:lnTo>
                  <a:pt x="5414373" y="6445588"/>
                </a:lnTo>
                <a:lnTo>
                  <a:pt x="5416050" y="6445588"/>
                </a:lnTo>
                <a:lnTo>
                  <a:pt x="5420099" y="6452052"/>
                </a:lnTo>
                <a:cubicBezTo>
                  <a:pt x="5420221" y="6452245"/>
                  <a:pt x="5420379" y="6452341"/>
                  <a:pt x="5420573" y="6452341"/>
                </a:cubicBezTo>
                <a:lnTo>
                  <a:pt x="5421741" y="6452341"/>
                </a:lnTo>
                <a:cubicBezTo>
                  <a:pt x="5421887" y="6452341"/>
                  <a:pt x="5422009" y="6452287"/>
                  <a:pt x="5422106" y="6452178"/>
                </a:cubicBezTo>
                <a:cubicBezTo>
                  <a:pt x="5422203" y="6452070"/>
                  <a:pt x="5422252" y="6451944"/>
                  <a:pt x="5422252" y="6451799"/>
                </a:cubicBezTo>
                <a:cubicBezTo>
                  <a:pt x="5422252" y="6451679"/>
                  <a:pt x="5422227" y="6451595"/>
                  <a:pt x="5422178" y="6451546"/>
                </a:cubicBezTo>
                <a:lnTo>
                  <a:pt x="5418349" y="6445480"/>
                </a:lnTo>
                <a:cubicBezTo>
                  <a:pt x="5419418" y="6445239"/>
                  <a:pt x="5420300" y="6444692"/>
                  <a:pt x="5420994" y="6443837"/>
                </a:cubicBezTo>
                <a:cubicBezTo>
                  <a:pt x="5421686" y="6442982"/>
                  <a:pt x="5422033" y="6441989"/>
                  <a:pt x="5422033" y="6440858"/>
                </a:cubicBezTo>
                <a:cubicBezTo>
                  <a:pt x="5422033" y="6440015"/>
                  <a:pt x="5421821" y="6439227"/>
                  <a:pt x="5421395" y="6438493"/>
                </a:cubicBezTo>
                <a:cubicBezTo>
                  <a:pt x="5420969" y="6437758"/>
                  <a:pt x="5420392" y="6437181"/>
                  <a:pt x="5419662" y="6436759"/>
                </a:cubicBezTo>
                <a:cubicBezTo>
                  <a:pt x="5418933" y="6436338"/>
                  <a:pt x="5418129" y="6436127"/>
                  <a:pt x="5417254" y="6436127"/>
                </a:cubicBezTo>
                <a:close/>
                <a:moveTo>
                  <a:pt x="5416853" y="6431866"/>
                </a:moveTo>
                <a:cubicBezTo>
                  <a:pt x="5419114" y="6431866"/>
                  <a:pt x="5421199" y="6432420"/>
                  <a:pt x="5423109" y="6433528"/>
                </a:cubicBezTo>
                <a:cubicBezTo>
                  <a:pt x="5425018" y="6434635"/>
                  <a:pt x="5426531" y="6436134"/>
                  <a:pt x="5427650" y="6438023"/>
                </a:cubicBezTo>
                <a:cubicBezTo>
                  <a:pt x="5428768" y="6439913"/>
                  <a:pt x="5429329" y="6441977"/>
                  <a:pt x="5429329" y="6444216"/>
                </a:cubicBezTo>
                <a:cubicBezTo>
                  <a:pt x="5429329" y="6446455"/>
                  <a:pt x="5428768" y="6448519"/>
                  <a:pt x="5427650" y="6450409"/>
                </a:cubicBezTo>
                <a:cubicBezTo>
                  <a:pt x="5426531" y="6452299"/>
                  <a:pt x="5425018" y="6453798"/>
                  <a:pt x="5423109" y="6454905"/>
                </a:cubicBezTo>
                <a:cubicBezTo>
                  <a:pt x="5421199" y="6456012"/>
                  <a:pt x="5419114" y="6456566"/>
                  <a:pt x="5416853" y="6456566"/>
                </a:cubicBezTo>
                <a:cubicBezTo>
                  <a:pt x="5414593" y="6456566"/>
                  <a:pt x="5412506" y="6456012"/>
                  <a:pt x="5410598" y="6454905"/>
                </a:cubicBezTo>
                <a:cubicBezTo>
                  <a:pt x="5408689" y="6453798"/>
                  <a:pt x="5407174" y="6452299"/>
                  <a:pt x="5406056" y="6450409"/>
                </a:cubicBezTo>
                <a:cubicBezTo>
                  <a:pt x="5404937" y="6448519"/>
                  <a:pt x="5404378" y="6446455"/>
                  <a:pt x="5404378" y="6444216"/>
                </a:cubicBezTo>
                <a:cubicBezTo>
                  <a:pt x="5404378" y="6441977"/>
                  <a:pt x="5404937" y="6439913"/>
                  <a:pt x="5406056" y="6438023"/>
                </a:cubicBezTo>
                <a:cubicBezTo>
                  <a:pt x="5407174" y="6436134"/>
                  <a:pt x="5408689" y="6434635"/>
                  <a:pt x="5410598" y="6433528"/>
                </a:cubicBezTo>
                <a:cubicBezTo>
                  <a:pt x="5412506" y="6432420"/>
                  <a:pt x="5414593" y="6431866"/>
                  <a:pt x="5416853" y="6431866"/>
                </a:cubicBezTo>
                <a:close/>
                <a:moveTo>
                  <a:pt x="5341955" y="6429628"/>
                </a:moveTo>
                <a:cubicBezTo>
                  <a:pt x="5333708" y="6429628"/>
                  <a:pt x="5326162" y="6431375"/>
                  <a:pt x="5319315" y="6434862"/>
                </a:cubicBezTo>
                <a:cubicBezTo>
                  <a:pt x="5312463" y="6438351"/>
                  <a:pt x="5307046" y="6443156"/>
                  <a:pt x="5303057" y="6449276"/>
                </a:cubicBezTo>
                <a:cubicBezTo>
                  <a:pt x="5299067" y="6455397"/>
                  <a:pt x="5297072" y="6462147"/>
                  <a:pt x="5297072" y="6469518"/>
                </a:cubicBezTo>
                <a:cubicBezTo>
                  <a:pt x="5297072" y="6474522"/>
                  <a:pt x="5298001" y="6479326"/>
                  <a:pt x="5299865" y="6483933"/>
                </a:cubicBezTo>
                <a:cubicBezTo>
                  <a:pt x="5301725" y="6488545"/>
                  <a:pt x="5304385" y="6492494"/>
                  <a:pt x="5307844" y="6495782"/>
                </a:cubicBezTo>
                <a:cubicBezTo>
                  <a:pt x="5302259" y="6500393"/>
                  <a:pt x="5297937" y="6505753"/>
                  <a:pt x="5294878" y="6511877"/>
                </a:cubicBezTo>
                <a:cubicBezTo>
                  <a:pt x="5291818" y="6517997"/>
                  <a:pt x="5290290" y="6524416"/>
                  <a:pt x="5290290" y="6531130"/>
                </a:cubicBezTo>
                <a:cubicBezTo>
                  <a:pt x="5290290" y="6539424"/>
                  <a:pt x="5292551" y="6547025"/>
                  <a:pt x="5297072" y="6553937"/>
                </a:cubicBezTo>
                <a:cubicBezTo>
                  <a:pt x="5301592" y="6560849"/>
                  <a:pt x="5307810" y="6566280"/>
                  <a:pt x="5315725" y="6570229"/>
                </a:cubicBezTo>
                <a:cubicBezTo>
                  <a:pt x="5323635" y="6574179"/>
                  <a:pt x="5332380" y="6576154"/>
                  <a:pt x="5341955" y="6576154"/>
                </a:cubicBezTo>
                <a:cubicBezTo>
                  <a:pt x="5351397" y="6576154"/>
                  <a:pt x="5360110" y="6574179"/>
                  <a:pt x="5368087" y="6570229"/>
                </a:cubicBezTo>
                <a:cubicBezTo>
                  <a:pt x="5376068" y="6566280"/>
                  <a:pt x="5382349" y="6560948"/>
                  <a:pt x="5386939" y="6554234"/>
                </a:cubicBezTo>
                <a:cubicBezTo>
                  <a:pt x="5391527" y="6547520"/>
                  <a:pt x="5393820" y="6540084"/>
                  <a:pt x="5393820" y="6531920"/>
                </a:cubicBezTo>
                <a:cubicBezTo>
                  <a:pt x="5393820" y="6525205"/>
                  <a:pt x="5392192" y="6518984"/>
                  <a:pt x="5388933" y="6513259"/>
                </a:cubicBezTo>
                <a:cubicBezTo>
                  <a:pt x="5385673" y="6507531"/>
                  <a:pt x="5380987" y="6502761"/>
                  <a:pt x="5374869" y="6498941"/>
                </a:cubicBezTo>
                <a:cubicBezTo>
                  <a:pt x="5382981" y="6489068"/>
                  <a:pt x="5387037" y="6479130"/>
                  <a:pt x="5387037" y="6469123"/>
                </a:cubicBezTo>
                <a:cubicBezTo>
                  <a:pt x="5387037" y="6461886"/>
                  <a:pt x="5385009" y="6455236"/>
                  <a:pt x="5380954" y="6449178"/>
                </a:cubicBezTo>
                <a:cubicBezTo>
                  <a:pt x="5376895" y="6443126"/>
                  <a:pt x="5371444" y="6438351"/>
                  <a:pt x="5364597" y="6434862"/>
                </a:cubicBezTo>
                <a:cubicBezTo>
                  <a:pt x="5357746" y="6431375"/>
                  <a:pt x="5350198" y="6429628"/>
                  <a:pt x="5341955" y="6429628"/>
                </a:cubicBezTo>
                <a:close/>
                <a:moveTo>
                  <a:pt x="5416853" y="6429627"/>
                </a:moveTo>
                <a:cubicBezTo>
                  <a:pt x="5414177" y="6429627"/>
                  <a:pt x="5411715" y="6430283"/>
                  <a:pt x="5409467" y="6431595"/>
                </a:cubicBezTo>
                <a:cubicBezTo>
                  <a:pt x="5407217" y="6432908"/>
                  <a:pt x="5405429" y="6434677"/>
                  <a:pt x="5404105" y="6436903"/>
                </a:cubicBezTo>
                <a:cubicBezTo>
                  <a:pt x="5402778" y="6439130"/>
                  <a:pt x="5402117" y="6441568"/>
                  <a:pt x="5402117" y="6444216"/>
                </a:cubicBezTo>
                <a:cubicBezTo>
                  <a:pt x="5402117" y="6446864"/>
                  <a:pt x="5402778" y="6449302"/>
                  <a:pt x="5404105" y="6451528"/>
                </a:cubicBezTo>
                <a:cubicBezTo>
                  <a:pt x="5405429" y="6453755"/>
                  <a:pt x="5407217" y="6455524"/>
                  <a:pt x="5409467" y="6456837"/>
                </a:cubicBezTo>
                <a:cubicBezTo>
                  <a:pt x="5411715" y="6458148"/>
                  <a:pt x="5414177" y="6458805"/>
                  <a:pt x="5416853" y="6458805"/>
                </a:cubicBezTo>
                <a:cubicBezTo>
                  <a:pt x="5419527" y="6458805"/>
                  <a:pt x="5421989" y="6458148"/>
                  <a:pt x="5424239" y="6456837"/>
                </a:cubicBezTo>
                <a:cubicBezTo>
                  <a:pt x="5426489" y="6455524"/>
                  <a:pt x="5428276" y="6453755"/>
                  <a:pt x="5429602" y="6451528"/>
                </a:cubicBezTo>
                <a:cubicBezTo>
                  <a:pt x="5430926" y="6449302"/>
                  <a:pt x="5431590" y="6446864"/>
                  <a:pt x="5431590" y="6444216"/>
                </a:cubicBezTo>
                <a:cubicBezTo>
                  <a:pt x="5431590" y="6441568"/>
                  <a:pt x="5430926" y="6439130"/>
                  <a:pt x="5429602" y="6436903"/>
                </a:cubicBezTo>
                <a:cubicBezTo>
                  <a:pt x="5428276" y="6434677"/>
                  <a:pt x="5426489" y="6432908"/>
                  <a:pt x="5424239" y="6431595"/>
                </a:cubicBezTo>
                <a:cubicBezTo>
                  <a:pt x="5421989" y="6430283"/>
                  <a:pt x="5419527" y="6429627"/>
                  <a:pt x="5416853" y="6429627"/>
                </a:cubicBezTo>
                <a:close/>
                <a:moveTo>
                  <a:pt x="5027180" y="6417384"/>
                </a:moveTo>
                <a:cubicBezTo>
                  <a:pt x="5025983" y="6417384"/>
                  <a:pt x="5024986" y="6417779"/>
                  <a:pt x="5024188" y="6418571"/>
                </a:cubicBezTo>
                <a:cubicBezTo>
                  <a:pt x="5023390" y="6419359"/>
                  <a:pt x="5022991" y="6420346"/>
                  <a:pt x="5022991" y="6421533"/>
                </a:cubicBezTo>
                <a:lnTo>
                  <a:pt x="5022991" y="6443056"/>
                </a:lnTo>
                <a:cubicBezTo>
                  <a:pt x="5022991" y="6444242"/>
                  <a:pt x="5023390" y="6445230"/>
                  <a:pt x="5024188" y="6446018"/>
                </a:cubicBezTo>
                <a:cubicBezTo>
                  <a:pt x="5024986" y="6446808"/>
                  <a:pt x="5025983" y="6447204"/>
                  <a:pt x="5027180" y="6447204"/>
                </a:cubicBezTo>
                <a:lnTo>
                  <a:pt x="5040743" y="6447204"/>
                </a:lnTo>
                <a:cubicBezTo>
                  <a:pt x="5041942" y="6447204"/>
                  <a:pt x="5042939" y="6446808"/>
                  <a:pt x="5043735" y="6446018"/>
                </a:cubicBezTo>
                <a:cubicBezTo>
                  <a:pt x="5044535" y="6445230"/>
                  <a:pt x="5044934" y="6444242"/>
                  <a:pt x="5044934" y="6443056"/>
                </a:cubicBezTo>
                <a:lnTo>
                  <a:pt x="5044934" y="6421533"/>
                </a:lnTo>
                <a:cubicBezTo>
                  <a:pt x="5044934" y="6420346"/>
                  <a:pt x="5044535" y="6419359"/>
                  <a:pt x="5043735" y="6418571"/>
                </a:cubicBezTo>
                <a:cubicBezTo>
                  <a:pt x="5042939" y="6417779"/>
                  <a:pt x="5041942" y="6417384"/>
                  <a:pt x="5040743" y="6417384"/>
                </a:cubicBezTo>
                <a:close/>
                <a:moveTo>
                  <a:pt x="4956563" y="6417384"/>
                </a:moveTo>
                <a:cubicBezTo>
                  <a:pt x="4955366" y="6417384"/>
                  <a:pt x="4954369" y="6417779"/>
                  <a:pt x="4953571" y="6418571"/>
                </a:cubicBezTo>
                <a:cubicBezTo>
                  <a:pt x="4952773" y="6419359"/>
                  <a:pt x="4952374" y="6420346"/>
                  <a:pt x="4952374" y="6421533"/>
                </a:cubicBezTo>
                <a:lnTo>
                  <a:pt x="4952374" y="6443056"/>
                </a:lnTo>
                <a:cubicBezTo>
                  <a:pt x="4952374" y="6444242"/>
                  <a:pt x="4952773" y="6445230"/>
                  <a:pt x="4953571" y="6446018"/>
                </a:cubicBezTo>
                <a:cubicBezTo>
                  <a:pt x="4954369" y="6446808"/>
                  <a:pt x="4955366" y="6447204"/>
                  <a:pt x="4956563" y="6447204"/>
                </a:cubicBezTo>
                <a:lnTo>
                  <a:pt x="4970126" y="6447204"/>
                </a:lnTo>
                <a:cubicBezTo>
                  <a:pt x="4971325" y="6447204"/>
                  <a:pt x="4972322" y="6446808"/>
                  <a:pt x="4973118" y="6446018"/>
                </a:cubicBezTo>
                <a:cubicBezTo>
                  <a:pt x="4973918" y="6445230"/>
                  <a:pt x="4974317" y="6444242"/>
                  <a:pt x="4974317" y="6443056"/>
                </a:cubicBezTo>
                <a:lnTo>
                  <a:pt x="4974317" y="6421533"/>
                </a:lnTo>
                <a:cubicBezTo>
                  <a:pt x="4974317" y="6420346"/>
                  <a:pt x="4973918" y="6419359"/>
                  <a:pt x="4973118" y="6418571"/>
                </a:cubicBezTo>
                <a:cubicBezTo>
                  <a:pt x="4972322" y="6417779"/>
                  <a:pt x="4971325" y="6417384"/>
                  <a:pt x="4970126" y="6417384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F259F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6" name="Pladsholder til titel 1">
            <a:extLst>
              <a:ext uri="{FF2B5EF4-FFF2-40B4-BE49-F238E27FC236}">
                <a16:creationId xmlns:a16="http://schemas.microsoft.com/office/drawing/2014/main" id="{BCE47E65-48B4-4F4F-98E4-1DACB4BD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4782160" cy="353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400" cap="all" spc="15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26B1447-CE58-1A4F-88AA-A7B4963225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265" y="1201783"/>
            <a:ext cx="4782160" cy="455290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rgbClr val="64D9A4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72393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es pi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dsholder til billede 58">
            <a:extLst>
              <a:ext uri="{FF2B5EF4-FFF2-40B4-BE49-F238E27FC236}">
                <a16:creationId xmlns:a16="http://schemas.microsoft.com/office/drawing/2014/main" id="{35044E41-8D37-A649-BC2C-373897D1BA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26597 w 6096000"/>
              <a:gd name="connsiteY0" fmla="*/ 6506840 h 6858000"/>
              <a:gd name="connsiteX1" fmla="*/ 5333776 w 6096000"/>
              <a:gd name="connsiteY1" fmla="*/ 6508420 h 6858000"/>
              <a:gd name="connsiteX2" fmla="*/ 5354224 w 6096000"/>
              <a:gd name="connsiteY2" fmla="*/ 6513652 h 6858000"/>
              <a:gd name="connsiteX3" fmla="*/ 5365393 w 6096000"/>
              <a:gd name="connsiteY3" fmla="*/ 6519971 h 6858000"/>
              <a:gd name="connsiteX4" fmla="*/ 5369683 w 6096000"/>
              <a:gd name="connsiteY4" fmla="*/ 6530932 h 6858000"/>
              <a:gd name="connsiteX5" fmla="*/ 5361704 w 6096000"/>
              <a:gd name="connsiteY5" fmla="*/ 6547915 h 6858000"/>
              <a:gd name="connsiteX6" fmla="*/ 5341955 w 6096000"/>
              <a:gd name="connsiteY6" fmla="*/ 6554827 h 6858000"/>
              <a:gd name="connsiteX7" fmla="*/ 5322207 w 6096000"/>
              <a:gd name="connsiteY7" fmla="*/ 6547915 h 6858000"/>
              <a:gd name="connsiteX8" fmla="*/ 5314427 w 6096000"/>
              <a:gd name="connsiteY8" fmla="*/ 6530537 h 6858000"/>
              <a:gd name="connsiteX9" fmla="*/ 5317719 w 6096000"/>
              <a:gd name="connsiteY9" fmla="*/ 6517009 h 6858000"/>
              <a:gd name="connsiteX10" fmla="*/ 5326597 w 6096000"/>
              <a:gd name="connsiteY10" fmla="*/ 6506840 h 6858000"/>
              <a:gd name="connsiteX11" fmla="*/ 5009227 w 6096000"/>
              <a:gd name="connsiteY11" fmla="*/ 6460434 h 6858000"/>
              <a:gd name="connsiteX12" fmla="*/ 5006235 w 6096000"/>
              <a:gd name="connsiteY12" fmla="*/ 6461619 h 6858000"/>
              <a:gd name="connsiteX13" fmla="*/ 5005038 w 6096000"/>
              <a:gd name="connsiteY13" fmla="*/ 6464581 h 6858000"/>
              <a:gd name="connsiteX14" fmla="*/ 5005038 w 6096000"/>
              <a:gd name="connsiteY14" fmla="*/ 6478404 h 6858000"/>
              <a:gd name="connsiteX15" fmla="*/ 5006235 w 6096000"/>
              <a:gd name="connsiteY15" fmla="*/ 6481366 h 6858000"/>
              <a:gd name="connsiteX16" fmla="*/ 5009227 w 6096000"/>
              <a:gd name="connsiteY16" fmla="*/ 6482549 h 6858000"/>
              <a:gd name="connsiteX17" fmla="*/ 5022991 w 6096000"/>
              <a:gd name="connsiteY17" fmla="*/ 6482549 h 6858000"/>
              <a:gd name="connsiteX18" fmla="*/ 5022991 w 6096000"/>
              <a:gd name="connsiteY18" fmla="*/ 6539224 h 6858000"/>
              <a:gd name="connsiteX19" fmla="*/ 5032665 w 6096000"/>
              <a:gd name="connsiteY19" fmla="*/ 6564108 h 6858000"/>
              <a:gd name="connsiteX20" fmla="*/ 5057900 w 6096000"/>
              <a:gd name="connsiteY20" fmla="*/ 6573587 h 6858000"/>
              <a:gd name="connsiteX21" fmla="*/ 5080641 w 6096000"/>
              <a:gd name="connsiteY21" fmla="*/ 6573587 h 6858000"/>
              <a:gd name="connsiteX22" fmla="*/ 5083633 w 6096000"/>
              <a:gd name="connsiteY22" fmla="*/ 6572400 h 6858000"/>
              <a:gd name="connsiteX23" fmla="*/ 5084830 w 6096000"/>
              <a:gd name="connsiteY23" fmla="*/ 6569438 h 6858000"/>
              <a:gd name="connsiteX24" fmla="*/ 5084830 w 6096000"/>
              <a:gd name="connsiteY24" fmla="*/ 6555615 h 6858000"/>
              <a:gd name="connsiteX25" fmla="*/ 5083633 w 6096000"/>
              <a:gd name="connsiteY25" fmla="*/ 6552653 h 6858000"/>
              <a:gd name="connsiteX26" fmla="*/ 5080641 w 6096000"/>
              <a:gd name="connsiteY26" fmla="*/ 6551470 h 6858000"/>
              <a:gd name="connsiteX27" fmla="*/ 5059695 w 6096000"/>
              <a:gd name="connsiteY27" fmla="*/ 6551272 h 6858000"/>
              <a:gd name="connsiteX28" fmla="*/ 5050419 w 6096000"/>
              <a:gd name="connsiteY28" fmla="*/ 6547716 h 6858000"/>
              <a:gd name="connsiteX29" fmla="*/ 5046929 w 6096000"/>
              <a:gd name="connsiteY29" fmla="*/ 6538237 h 6858000"/>
              <a:gd name="connsiteX30" fmla="*/ 5046929 w 6096000"/>
              <a:gd name="connsiteY30" fmla="*/ 6482749 h 6858000"/>
              <a:gd name="connsiteX31" fmla="*/ 5080641 w 6096000"/>
              <a:gd name="connsiteY31" fmla="*/ 6482749 h 6858000"/>
              <a:gd name="connsiteX32" fmla="*/ 5083633 w 6096000"/>
              <a:gd name="connsiteY32" fmla="*/ 6481562 h 6858000"/>
              <a:gd name="connsiteX33" fmla="*/ 5084830 w 6096000"/>
              <a:gd name="connsiteY33" fmla="*/ 6478600 h 6858000"/>
              <a:gd name="connsiteX34" fmla="*/ 5084830 w 6096000"/>
              <a:gd name="connsiteY34" fmla="*/ 6464581 h 6858000"/>
              <a:gd name="connsiteX35" fmla="*/ 5083633 w 6096000"/>
              <a:gd name="connsiteY35" fmla="*/ 6461619 h 6858000"/>
              <a:gd name="connsiteX36" fmla="*/ 5080641 w 6096000"/>
              <a:gd name="connsiteY36" fmla="*/ 6460434 h 6858000"/>
              <a:gd name="connsiteX37" fmla="*/ 4935219 w 6096000"/>
              <a:gd name="connsiteY37" fmla="*/ 6460434 h 6858000"/>
              <a:gd name="connsiteX38" fmla="*/ 4932227 w 6096000"/>
              <a:gd name="connsiteY38" fmla="*/ 6461617 h 6858000"/>
              <a:gd name="connsiteX39" fmla="*/ 4931030 w 6096000"/>
              <a:gd name="connsiteY39" fmla="*/ 6464579 h 6858000"/>
              <a:gd name="connsiteX40" fmla="*/ 4931030 w 6096000"/>
              <a:gd name="connsiteY40" fmla="*/ 6478799 h 6858000"/>
              <a:gd name="connsiteX41" fmla="*/ 4932227 w 6096000"/>
              <a:gd name="connsiteY41" fmla="*/ 6481761 h 6858000"/>
              <a:gd name="connsiteX42" fmla="*/ 4935219 w 6096000"/>
              <a:gd name="connsiteY42" fmla="*/ 6482944 h 6858000"/>
              <a:gd name="connsiteX43" fmla="*/ 4951377 w 6096000"/>
              <a:gd name="connsiteY43" fmla="*/ 6482944 h 6858000"/>
              <a:gd name="connsiteX44" fmla="*/ 4951377 w 6096000"/>
              <a:gd name="connsiteY44" fmla="*/ 6563713 h 6858000"/>
              <a:gd name="connsiteX45" fmla="*/ 4954270 w 6096000"/>
              <a:gd name="connsiteY45" fmla="*/ 6570722 h 6858000"/>
              <a:gd name="connsiteX46" fmla="*/ 4961351 w 6096000"/>
              <a:gd name="connsiteY46" fmla="*/ 6573587 h 6858000"/>
              <a:gd name="connsiteX47" fmla="*/ 4991472 w 6096000"/>
              <a:gd name="connsiteY47" fmla="*/ 6573587 h 6858000"/>
              <a:gd name="connsiteX48" fmla="*/ 4994464 w 6096000"/>
              <a:gd name="connsiteY48" fmla="*/ 6572400 h 6858000"/>
              <a:gd name="connsiteX49" fmla="*/ 4995661 w 6096000"/>
              <a:gd name="connsiteY49" fmla="*/ 6569438 h 6858000"/>
              <a:gd name="connsiteX50" fmla="*/ 4995661 w 6096000"/>
              <a:gd name="connsiteY50" fmla="*/ 6555222 h 6858000"/>
              <a:gd name="connsiteX51" fmla="*/ 4994464 w 6096000"/>
              <a:gd name="connsiteY51" fmla="*/ 6552259 h 6858000"/>
              <a:gd name="connsiteX52" fmla="*/ 4991472 w 6096000"/>
              <a:gd name="connsiteY52" fmla="*/ 6551073 h 6858000"/>
              <a:gd name="connsiteX53" fmla="*/ 4975314 w 6096000"/>
              <a:gd name="connsiteY53" fmla="*/ 6551073 h 6858000"/>
              <a:gd name="connsiteX54" fmla="*/ 4975314 w 6096000"/>
              <a:gd name="connsiteY54" fmla="*/ 6470308 h 6858000"/>
              <a:gd name="connsiteX55" fmla="*/ 4972423 w 6096000"/>
              <a:gd name="connsiteY55" fmla="*/ 6463296 h 6858000"/>
              <a:gd name="connsiteX56" fmla="*/ 4965340 w 6096000"/>
              <a:gd name="connsiteY56" fmla="*/ 6460434 h 6858000"/>
              <a:gd name="connsiteX57" fmla="*/ 5164620 w 6096000"/>
              <a:gd name="connsiteY57" fmla="*/ 6457866 h 6858000"/>
              <a:gd name="connsiteX58" fmla="*/ 5147964 w 6096000"/>
              <a:gd name="connsiteY58" fmla="*/ 6462113 h 6858000"/>
              <a:gd name="connsiteX59" fmla="*/ 5134299 w 6096000"/>
              <a:gd name="connsiteY59" fmla="*/ 6474851 h 6858000"/>
              <a:gd name="connsiteX60" fmla="*/ 5134299 w 6096000"/>
              <a:gd name="connsiteY60" fmla="*/ 6464580 h 6858000"/>
              <a:gd name="connsiteX61" fmla="*/ 5133102 w 6096000"/>
              <a:gd name="connsiteY61" fmla="*/ 6461618 h 6858000"/>
              <a:gd name="connsiteX62" fmla="*/ 5130110 w 6096000"/>
              <a:gd name="connsiteY62" fmla="*/ 6460435 h 6858000"/>
              <a:gd name="connsiteX63" fmla="*/ 5114551 w 6096000"/>
              <a:gd name="connsiteY63" fmla="*/ 6460435 h 6858000"/>
              <a:gd name="connsiteX64" fmla="*/ 5111558 w 6096000"/>
              <a:gd name="connsiteY64" fmla="*/ 6461618 h 6858000"/>
              <a:gd name="connsiteX65" fmla="*/ 5110360 w 6096000"/>
              <a:gd name="connsiteY65" fmla="*/ 6464580 h 6858000"/>
              <a:gd name="connsiteX66" fmla="*/ 5110360 w 6096000"/>
              <a:gd name="connsiteY66" fmla="*/ 6569439 h 6858000"/>
              <a:gd name="connsiteX67" fmla="*/ 5111558 w 6096000"/>
              <a:gd name="connsiteY67" fmla="*/ 6572401 h 6858000"/>
              <a:gd name="connsiteX68" fmla="*/ 5114551 w 6096000"/>
              <a:gd name="connsiteY68" fmla="*/ 6573588 h 6858000"/>
              <a:gd name="connsiteX69" fmla="*/ 5130110 w 6096000"/>
              <a:gd name="connsiteY69" fmla="*/ 6573588 h 6858000"/>
              <a:gd name="connsiteX70" fmla="*/ 5133102 w 6096000"/>
              <a:gd name="connsiteY70" fmla="*/ 6572401 h 6858000"/>
              <a:gd name="connsiteX71" fmla="*/ 5134299 w 6096000"/>
              <a:gd name="connsiteY71" fmla="*/ 6569439 h 6858000"/>
              <a:gd name="connsiteX72" fmla="*/ 5134299 w 6096000"/>
              <a:gd name="connsiteY72" fmla="*/ 6509012 h 6858000"/>
              <a:gd name="connsiteX73" fmla="*/ 5141180 w 6096000"/>
              <a:gd name="connsiteY73" fmla="*/ 6488179 h 6858000"/>
              <a:gd name="connsiteX74" fmla="*/ 5159831 w 6096000"/>
              <a:gd name="connsiteY74" fmla="*/ 6480576 h 6858000"/>
              <a:gd name="connsiteX75" fmla="*/ 5173597 w 6096000"/>
              <a:gd name="connsiteY75" fmla="*/ 6486204 h 6858000"/>
              <a:gd name="connsiteX76" fmla="*/ 5178384 w 6096000"/>
              <a:gd name="connsiteY76" fmla="*/ 6502298 h 6858000"/>
              <a:gd name="connsiteX77" fmla="*/ 5178384 w 6096000"/>
              <a:gd name="connsiteY77" fmla="*/ 6569439 h 6858000"/>
              <a:gd name="connsiteX78" fmla="*/ 5179581 w 6096000"/>
              <a:gd name="connsiteY78" fmla="*/ 6572401 h 6858000"/>
              <a:gd name="connsiteX79" fmla="*/ 5182573 w 6096000"/>
              <a:gd name="connsiteY79" fmla="*/ 6573588 h 6858000"/>
              <a:gd name="connsiteX80" fmla="*/ 5198131 w 6096000"/>
              <a:gd name="connsiteY80" fmla="*/ 6573588 h 6858000"/>
              <a:gd name="connsiteX81" fmla="*/ 5201125 w 6096000"/>
              <a:gd name="connsiteY81" fmla="*/ 6572401 h 6858000"/>
              <a:gd name="connsiteX82" fmla="*/ 5202322 w 6096000"/>
              <a:gd name="connsiteY82" fmla="*/ 6569439 h 6858000"/>
              <a:gd name="connsiteX83" fmla="*/ 5202322 w 6096000"/>
              <a:gd name="connsiteY83" fmla="*/ 6509012 h 6858000"/>
              <a:gd name="connsiteX84" fmla="*/ 5209203 w 6096000"/>
              <a:gd name="connsiteY84" fmla="*/ 6488179 h 6858000"/>
              <a:gd name="connsiteX85" fmla="*/ 5227855 w 6096000"/>
              <a:gd name="connsiteY85" fmla="*/ 6480576 h 6858000"/>
              <a:gd name="connsiteX86" fmla="*/ 5241617 w 6096000"/>
              <a:gd name="connsiteY86" fmla="*/ 6486204 h 6858000"/>
              <a:gd name="connsiteX87" fmla="*/ 5246407 w 6096000"/>
              <a:gd name="connsiteY87" fmla="*/ 6502298 h 6858000"/>
              <a:gd name="connsiteX88" fmla="*/ 5246407 w 6096000"/>
              <a:gd name="connsiteY88" fmla="*/ 6569439 h 6858000"/>
              <a:gd name="connsiteX89" fmla="*/ 5247602 w 6096000"/>
              <a:gd name="connsiteY89" fmla="*/ 6572401 h 6858000"/>
              <a:gd name="connsiteX90" fmla="*/ 5250594 w 6096000"/>
              <a:gd name="connsiteY90" fmla="*/ 6573588 h 6858000"/>
              <a:gd name="connsiteX91" fmla="*/ 5266155 w 6096000"/>
              <a:gd name="connsiteY91" fmla="*/ 6573588 h 6858000"/>
              <a:gd name="connsiteX92" fmla="*/ 5269147 w 6096000"/>
              <a:gd name="connsiteY92" fmla="*/ 6572401 h 6858000"/>
              <a:gd name="connsiteX93" fmla="*/ 5270344 w 6096000"/>
              <a:gd name="connsiteY93" fmla="*/ 6569439 h 6858000"/>
              <a:gd name="connsiteX94" fmla="*/ 5270344 w 6096000"/>
              <a:gd name="connsiteY94" fmla="*/ 6499336 h 6858000"/>
              <a:gd name="connsiteX95" fmla="*/ 5260171 w 6096000"/>
              <a:gd name="connsiteY95" fmla="*/ 6469222 h 6858000"/>
              <a:gd name="connsiteX96" fmla="*/ 5232641 w 6096000"/>
              <a:gd name="connsiteY96" fmla="*/ 6457866 h 6858000"/>
              <a:gd name="connsiteX97" fmla="*/ 5212495 w 6096000"/>
              <a:gd name="connsiteY97" fmla="*/ 6463100 h 6858000"/>
              <a:gd name="connsiteX98" fmla="*/ 5197534 w 6096000"/>
              <a:gd name="connsiteY98" fmla="*/ 6477613 h 6858000"/>
              <a:gd name="connsiteX99" fmla="*/ 5184068 w 6096000"/>
              <a:gd name="connsiteY99" fmla="*/ 6463002 h 6858000"/>
              <a:gd name="connsiteX100" fmla="*/ 5164620 w 6096000"/>
              <a:gd name="connsiteY100" fmla="*/ 6457866 h 6858000"/>
              <a:gd name="connsiteX101" fmla="*/ 5342155 w 6096000"/>
              <a:gd name="connsiteY101" fmla="*/ 6451153 h 6858000"/>
              <a:gd name="connsiteX102" fmla="*/ 5357116 w 6096000"/>
              <a:gd name="connsiteY102" fmla="*/ 6456484 h 6858000"/>
              <a:gd name="connsiteX103" fmla="*/ 5363100 w 6096000"/>
              <a:gd name="connsiteY103" fmla="*/ 6470308 h 6858000"/>
              <a:gd name="connsiteX104" fmla="*/ 5360807 w 6096000"/>
              <a:gd name="connsiteY104" fmla="*/ 6480971 h 6858000"/>
              <a:gd name="connsiteX105" fmla="*/ 5354722 w 6096000"/>
              <a:gd name="connsiteY105" fmla="*/ 6490845 h 6858000"/>
              <a:gd name="connsiteX106" fmla="*/ 5329589 w 6096000"/>
              <a:gd name="connsiteY106" fmla="*/ 6482846 h 6858000"/>
              <a:gd name="connsiteX107" fmla="*/ 5321209 w 6096000"/>
              <a:gd name="connsiteY107" fmla="*/ 6469320 h 6858000"/>
              <a:gd name="connsiteX108" fmla="*/ 5327194 w 6096000"/>
              <a:gd name="connsiteY108" fmla="*/ 6456287 h 6858000"/>
              <a:gd name="connsiteX109" fmla="*/ 5342155 w 6096000"/>
              <a:gd name="connsiteY109" fmla="*/ 6451153 h 6858000"/>
              <a:gd name="connsiteX110" fmla="*/ 5414373 w 6096000"/>
              <a:gd name="connsiteY110" fmla="*/ 6438077 h 6858000"/>
              <a:gd name="connsiteX111" fmla="*/ 5417109 w 6096000"/>
              <a:gd name="connsiteY111" fmla="*/ 6438077 h 6858000"/>
              <a:gd name="connsiteX112" fmla="*/ 5419152 w 6096000"/>
              <a:gd name="connsiteY112" fmla="*/ 6438872 h 6858000"/>
              <a:gd name="connsiteX113" fmla="*/ 5419953 w 6096000"/>
              <a:gd name="connsiteY113" fmla="*/ 6440894 h 6858000"/>
              <a:gd name="connsiteX114" fmla="*/ 5419152 w 6096000"/>
              <a:gd name="connsiteY114" fmla="*/ 6442880 h 6858000"/>
              <a:gd name="connsiteX115" fmla="*/ 5417109 w 6096000"/>
              <a:gd name="connsiteY115" fmla="*/ 6443674 h 6858000"/>
              <a:gd name="connsiteX116" fmla="*/ 5414373 w 6096000"/>
              <a:gd name="connsiteY116" fmla="*/ 6443674 h 6858000"/>
              <a:gd name="connsiteX117" fmla="*/ 5413205 w 6096000"/>
              <a:gd name="connsiteY117" fmla="*/ 6436127 h 6858000"/>
              <a:gd name="connsiteX118" fmla="*/ 5412567 w 6096000"/>
              <a:gd name="connsiteY118" fmla="*/ 6436398 h 6858000"/>
              <a:gd name="connsiteX119" fmla="*/ 5412294 w 6096000"/>
              <a:gd name="connsiteY119" fmla="*/ 6437030 h 6858000"/>
              <a:gd name="connsiteX120" fmla="*/ 5412294 w 6096000"/>
              <a:gd name="connsiteY120" fmla="*/ 6451907 h 6858000"/>
              <a:gd name="connsiteX121" fmla="*/ 5412422 w 6096000"/>
              <a:gd name="connsiteY121" fmla="*/ 6452214 h 6858000"/>
              <a:gd name="connsiteX122" fmla="*/ 5412731 w 6096000"/>
              <a:gd name="connsiteY122" fmla="*/ 6452341 h 6858000"/>
              <a:gd name="connsiteX123" fmla="*/ 5413971 w 6096000"/>
              <a:gd name="connsiteY123" fmla="*/ 6452341 h 6858000"/>
              <a:gd name="connsiteX124" fmla="*/ 5414244 w 6096000"/>
              <a:gd name="connsiteY124" fmla="*/ 6452196 h 6858000"/>
              <a:gd name="connsiteX125" fmla="*/ 5414373 w 6096000"/>
              <a:gd name="connsiteY125" fmla="*/ 6451908 h 6858000"/>
              <a:gd name="connsiteX126" fmla="*/ 5414373 w 6096000"/>
              <a:gd name="connsiteY126" fmla="*/ 6445588 h 6858000"/>
              <a:gd name="connsiteX127" fmla="*/ 5416050 w 6096000"/>
              <a:gd name="connsiteY127" fmla="*/ 6445588 h 6858000"/>
              <a:gd name="connsiteX128" fmla="*/ 5420099 w 6096000"/>
              <a:gd name="connsiteY128" fmla="*/ 6452052 h 6858000"/>
              <a:gd name="connsiteX129" fmla="*/ 5420573 w 6096000"/>
              <a:gd name="connsiteY129" fmla="*/ 6452341 h 6858000"/>
              <a:gd name="connsiteX130" fmla="*/ 5421741 w 6096000"/>
              <a:gd name="connsiteY130" fmla="*/ 6452341 h 6858000"/>
              <a:gd name="connsiteX131" fmla="*/ 5422106 w 6096000"/>
              <a:gd name="connsiteY131" fmla="*/ 6452178 h 6858000"/>
              <a:gd name="connsiteX132" fmla="*/ 5422252 w 6096000"/>
              <a:gd name="connsiteY132" fmla="*/ 6451799 h 6858000"/>
              <a:gd name="connsiteX133" fmla="*/ 5422178 w 6096000"/>
              <a:gd name="connsiteY133" fmla="*/ 6451546 h 6858000"/>
              <a:gd name="connsiteX134" fmla="*/ 5418349 w 6096000"/>
              <a:gd name="connsiteY134" fmla="*/ 6445480 h 6858000"/>
              <a:gd name="connsiteX135" fmla="*/ 5420994 w 6096000"/>
              <a:gd name="connsiteY135" fmla="*/ 6443837 h 6858000"/>
              <a:gd name="connsiteX136" fmla="*/ 5422033 w 6096000"/>
              <a:gd name="connsiteY136" fmla="*/ 6440858 h 6858000"/>
              <a:gd name="connsiteX137" fmla="*/ 5421395 w 6096000"/>
              <a:gd name="connsiteY137" fmla="*/ 6438493 h 6858000"/>
              <a:gd name="connsiteX138" fmla="*/ 5419662 w 6096000"/>
              <a:gd name="connsiteY138" fmla="*/ 6436759 h 6858000"/>
              <a:gd name="connsiteX139" fmla="*/ 5417254 w 6096000"/>
              <a:gd name="connsiteY139" fmla="*/ 6436127 h 6858000"/>
              <a:gd name="connsiteX140" fmla="*/ 5416853 w 6096000"/>
              <a:gd name="connsiteY140" fmla="*/ 6431866 h 6858000"/>
              <a:gd name="connsiteX141" fmla="*/ 5423109 w 6096000"/>
              <a:gd name="connsiteY141" fmla="*/ 6433528 h 6858000"/>
              <a:gd name="connsiteX142" fmla="*/ 5427650 w 6096000"/>
              <a:gd name="connsiteY142" fmla="*/ 6438023 h 6858000"/>
              <a:gd name="connsiteX143" fmla="*/ 5429329 w 6096000"/>
              <a:gd name="connsiteY143" fmla="*/ 6444216 h 6858000"/>
              <a:gd name="connsiteX144" fmla="*/ 5427650 w 6096000"/>
              <a:gd name="connsiteY144" fmla="*/ 6450409 h 6858000"/>
              <a:gd name="connsiteX145" fmla="*/ 5423109 w 6096000"/>
              <a:gd name="connsiteY145" fmla="*/ 6454905 h 6858000"/>
              <a:gd name="connsiteX146" fmla="*/ 5416853 w 6096000"/>
              <a:gd name="connsiteY146" fmla="*/ 6456566 h 6858000"/>
              <a:gd name="connsiteX147" fmla="*/ 5410598 w 6096000"/>
              <a:gd name="connsiteY147" fmla="*/ 6454905 h 6858000"/>
              <a:gd name="connsiteX148" fmla="*/ 5406056 w 6096000"/>
              <a:gd name="connsiteY148" fmla="*/ 6450409 h 6858000"/>
              <a:gd name="connsiteX149" fmla="*/ 5404378 w 6096000"/>
              <a:gd name="connsiteY149" fmla="*/ 6444216 h 6858000"/>
              <a:gd name="connsiteX150" fmla="*/ 5406056 w 6096000"/>
              <a:gd name="connsiteY150" fmla="*/ 6438023 h 6858000"/>
              <a:gd name="connsiteX151" fmla="*/ 5410598 w 6096000"/>
              <a:gd name="connsiteY151" fmla="*/ 6433528 h 6858000"/>
              <a:gd name="connsiteX152" fmla="*/ 5416853 w 6096000"/>
              <a:gd name="connsiteY152" fmla="*/ 6431866 h 6858000"/>
              <a:gd name="connsiteX153" fmla="*/ 5341955 w 6096000"/>
              <a:gd name="connsiteY153" fmla="*/ 6429628 h 6858000"/>
              <a:gd name="connsiteX154" fmla="*/ 5319315 w 6096000"/>
              <a:gd name="connsiteY154" fmla="*/ 6434862 h 6858000"/>
              <a:gd name="connsiteX155" fmla="*/ 5303057 w 6096000"/>
              <a:gd name="connsiteY155" fmla="*/ 6449276 h 6858000"/>
              <a:gd name="connsiteX156" fmla="*/ 5297072 w 6096000"/>
              <a:gd name="connsiteY156" fmla="*/ 6469518 h 6858000"/>
              <a:gd name="connsiteX157" fmla="*/ 5299865 w 6096000"/>
              <a:gd name="connsiteY157" fmla="*/ 6483933 h 6858000"/>
              <a:gd name="connsiteX158" fmla="*/ 5307844 w 6096000"/>
              <a:gd name="connsiteY158" fmla="*/ 6495782 h 6858000"/>
              <a:gd name="connsiteX159" fmla="*/ 5294878 w 6096000"/>
              <a:gd name="connsiteY159" fmla="*/ 6511877 h 6858000"/>
              <a:gd name="connsiteX160" fmla="*/ 5290290 w 6096000"/>
              <a:gd name="connsiteY160" fmla="*/ 6531130 h 6858000"/>
              <a:gd name="connsiteX161" fmla="*/ 5297072 w 6096000"/>
              <a:gd name="connsiteY161" fmla="*/ 6553937 h 6858000"/>
              <a:gd name="connsiteX162" fmla="*/ 5315725 w 6096000"/>
              <a:gd name="connsiteY162" fmla="*/ 6570229 h 6858000"/>
              <a:gd name="connsiteX163" fmla="*/ 5341955 w 6096000"/>
              <a:gd name="connsiteY163" fmla="*/ 6576154 h 6858000"/>
              <a:gd name="connsiteX164" fmla="*/ 5368087 w 6096000"/>
              <a:gd name="connsiteY164" fmla="*/ 6570229 h 6858000"/>
              <a:gd name="connsiteX165" fmla="*/ 5386939 w 6096000"/>
              <a:gd name="connsiteY165" fmla="*/ 6554234 h 6858000"/>
              <a:gd name="connsiteX166" fmla="*/ 5393820 w 6096000"/>
              <a:gd name="connsiteY166" fmla="*/ 6531920 h 6858000"/>
              <a:gd name="connsiteX167" fmla="*/ 5388933 w 6096000"/>
              <a:gd name="connsiteY167" fmla="*/ 6513259 h 6858000"/>
              <a:gd name="connsiteX168" fmla="*/ 5374869 w 6096000"/>
              <a:gd name="connsiteY168" fmla="*/ 6498941 h 6858000"/>
              <a:gd name="connsiteX169" fmla="*/ 5387037 w 6096000"/>
              <a:gd name="connsiteY169" fmla="*/ 6469123 h 6858000"/>
              <a:gd name="connsiteX170" fmla="*/ 5380954 w 6096000"/>
              <a:gd name="connsiteY170" fmla="*/ 6449178 h 6858000"/>
              <a:gd name="connsiteX171" fmla="*/ 5364597 w 6096000"/>
              <a:gd name="connsiteY171" fmla="*/ 6434862 h 6858000"/>
              <a:gd name="connsiteX172" fmla="*/ 5341955 w 6096000"/>
              <a:gd name="connsiteY172" fmla="*/ 6429628 h 6858000"/>
              <a:gd name="connsiteX173" fmla="*/ 5416853 w 6096000"/>
              <a:gd name="connsiteY173" fmla="*/ 6429627 h 6858000"/>
              <a:gd name="connsiteX174" fmla="*/ 5409467 w 6096000"/>
              <a:gd name="connsiteY174" fmla="*/ 6431595 h 6858000"/>
              <a:gd name="connsiteX175" fmla="*/ 5404105 w 6096000"/>
              <a:gd name="connsiteY175" fmla="*/ 6436903 h 6858000"/>
              <a:gd name="connsiteX176" fmla="*/ 5402117 w 6096000"/>
              <a:gd name="connsiteY176" fmla="*/ 6444216 h 6858000"/>
              <a:gd name="connsiteX177" fmla="*/ 5404105 w 6096000"/>
              <a:gd name="connsiteY177" fmla="*/ 6451528 h 6858000"/>
              <a:gd name="connsiteX178" fmla="*/ 5409467 w 6096000"/>
              <a:gd name="connsiteY178" fmla="*/ 6456837 h 6858000"/>
              <a:gd name="connsiteX179" fmla="*/ 5416853 w 6096000"/>
              <a:gd name="connsiteY179" fmla="*/ 6458805 h 6858000"/>
              <a:gd name="connsiteX180" fmla="*/ 5424239 w 6096000"/>
              <a:gd name="connsiteY180" fmla="*/ 6456837 h 6858000"/>
              <a:gd name="connsiteX181" fmla="*/ 5429602 w 6096000"/>
              <a:gd name="connsiteY181" fmla="*/ 6451528 h 6858000"/>
              <a:gd name="connsiteX182" fmla="*/ 5431590 w 6096000"/>
              <a:gd name="connsiteY182" fmla="*/ 6444216 h 6858000"/>
              <a:gd name="connsiteX183" fmla="*/ 5429602 w 6096000"/>
              <a:gd name="connsiteY183" fmla="*/ 6436903 h 6858000"/>
              <a:gd name="connsiteX184" fmla="*/ 5424239 w 6096000"/>
              <a:gd name="connsiteY184" fmla="*/ 6431595 h 6858000"/>
              <a:gd name="connsiteX185" fmla="*/ 5416853 w 6096000"/>
              <a:gd name="connsiteY185" fmla="*/ 6429627 h 6858000"/>
              <a:gd name="connsiteX186" fmla="*/ 5027180 w 6096000"/>
              <a:gd name="connsiteY186" fmla="*/ 6417384 h 6858000"/>
              <a:gd name="connsiteX187" fmla="*/ 5024188 w 6096000"/>
              <a:gd name="connsiteY187" fmla="*/ 6418571 h 6858000"/>
              <a:gd name="connsiteX188" fmla="*/ 5022991 w 6096000"/>
              <a:gd name="connsiteY188" fmla="*/ 6421533 h 6858000"/>
              <a:gd name="connsiteX189" fmla="*/ 5022991 w 6096000"/>
              <a:gd name="connsiteY189" fmla="*/ 6443056 h 6858000"/>
              <a:gd name="connsiteX190" fmla="*/ 5024188 w 6096000"/>
              <a:gd name="connsiteY190" fmla="*/ 6446018 h 6858000"/>
              <a:gd name="connsiteX191" fmla="*/ 5027180 w 6096000"/>
              <a:gd name="connsiteY191" fmla="*/ 6447204 h 6858000"/>
              <a:gd name="connsiteX192" fmla="*/ 5040743 w 6096000"/>
              <a:gd name="connsiteY192" fmla="*/ 6447204 h 6858000"/>
              <a:gd name="connsiteX193" fmla="*/ 5043735 w 6096000"/>
              <a:gd name="connsiteY193" fmla="*/ 6446018 h 6858000"/>
              <a:gd name="connsiteX194" fmla="*/ 5044934 w 6096000"/>
              <a:gd name="connsiteY194" fmla="*/ 6443056 h 6858000"/>
              <a:gd name="connsiteX195" fmla="*/ 5044934 w 6096000"/>
              <a:gd name="connsiteY195" fmla="*/ 6421533 h 6858000"/>
              <a:gd name="connsiteX196" fmla="*/ 5043735 w 6096000"/>
              <a:gd name="connsiteY196" fmla="*/ 6418571 h 6858000"/>
              <a:gd name="connsiteX197" fmla="*/ 5040743 w 6096000"/>
              <a:gd name="connsiteY197" fmla="*/ 6417384 h 6858000"/>
              <a:gd name="connsiteX198" fmla="*/ 4956563 w 6096000"/>
              <a:gd name="connsiteY198" fmla="*/ 6417384 h 6858000"/>
              <a:gd name="connsiteX199" fmla="*/ 4953571 w 6096000"/>
              <a:gd name="connsiteY199" fmla="*/ 6418571 h 6858000"/>
              <a:gd name="connsiteX200" fmla="*/ 4952374 w 6096000"/>
              <a:gd name="connsiteY200" fmla="*/ 6421533 h 6858000"/>
              <a:gd name="connsiteX201" fmla="*/ 4952374 w 6096000"/>
              <a:gd name="connsiteY201" fmla="*/ 6443056 h 6858000"/>
              <a:gd name="connsiteX202" fmla="*/ 4953571 w 6096000"/>
              <a:gd name="connsiteY202" fmla="*/ 6446018 h 6858000"/>
              <a:gd name="connsiteX203" fmla="*/ 4956563 w 6096000"/>
              <a:gd name="connsiteY203" fmla="*/ 6447204 h 6858000"/>
              <a:gd name="connsiteX204" fmla="*/ 4970126 w 6096000"/>
              <a:gd name="connsiteY204" fmla="*/ 6447204 h 6858000"/>
              <a:gd name="connsiteX205" fmla="*/ 4973118 w 6096000"/>
              <a:gd name="connsiteY205" fmla="*/ 6446018 h 6858000"/>
              <a:gd name="connsiteX206" fmla="*/ 4974317 w 6096000"/>
              <a:gd name="connsiteY206" fmla="*/ 6443056 h 6858000"/>
              <a:gd name="connsiteX207" fmla="*/ 4974317 w 6096000"/>
              <a:gd name="connsiteY207" fmla="*/ 6421533 h 6858000"/>
              <a:gd name="connsiteX208" fmla="*/ 4973118 w 6096000"/>
              <a:gd name="connsiteY208" fmla="*/ 6418571 h 6858000"/>
              <a:gd name="connsiteX209" fmla="*/ 4970126 w 6096000"/>
              <a:gd name="connsiteY209" fmla="*/ 6417384 h 6858000"/>
              <a:gd name="connsiteX210" fmla="*/ 0 w 6096000"/>
              <a:gd name="connsiteY210" fmla="*/ 0 h 6858000"/>
              <a:gd name="connsiteX211" fmla="*/ 6096000 w 6096000"/>
              <a:gd name="connsiteY211" fmla="*/ 0 h 6858000"/>
              <a:gd name="connsiteX212" fmla="*/ 6096000 w 6096000"/>
              <a:gd name="connsiteY212" fmla="*/ 6858000 h 6858000"/>
              <a:gd name="connsiteX213" fmla="*/ 0 w 6096000"/>
              <a:gd name="connsiteY2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6096000" h="6858000">
                <a:moveTo>
                  <a:pt x="5326597" y="6506840"/>
                </a:moveTo>
                <a:lnTo>
                  <a:pt x="5333776" y="6508420"/>
                </a:lnTo>
                <a:cubicBezTo>
                  <a:pt x="5342820" y="6510395"/>
                  <a:pt x="5349636" y="6512140"/>
                  <a:pt x="5354224" y="6513652"/>
                </a:cubicBezTo>
                <a:cubicBezTo>
                  <a:pt x="5358810" y="6515168"/>
                  <a:pt x="5362534" y="6517276"/>
                  <a:pt x="5365393" y="6519971"/>
                </a:cubicBezTo>
                <a:cubicBezTo>
                  <a:pt x="5368254" y="6522672"/>
                  <a:pt x="5369683" y="6526326"/>
                  <a:pt x="5369683" y="6530932"/>
                </a:cubicBezTo>
                <a:cubicBezTo>
                  <a:pt x="5369683" y="6537646"/>
                  <a:pt x="5367023" y="6543307"/>
                  <a:pt x="5361704" y="6547915"/>
                </a:cubicBezTo>
                <a:cubicBezTo>
                  <a:pt x="5356384" y="6552524"/>
                  <a:pt x="5349801" y="6554827"/>
                  <a:pt x="5341955" y="6554827"/>
                </a:cubicBezTo>
                <a:cubicBezTo>
                  <a:pt x="5333976" y="6554827"/>
                  <a:pt x="5327393" y="6552524"/>
                  <a:pt x="5322207" y="6547915"/>
                </a:cubicBezTo>
                <a:cubicBezTo>
                  <a:pt x="5317020" y="6543307"/>
                  <a:pt x="5314427" y="6537516"/>
                  <a:pt x="5314427" y="6530537"/>
                </a:cubicBezTo>
                <a:cubicBezTo>
                  <a:pt x="5314427" y="6525798"/>
                  <a:pt x="5315523" y="6521290"/>
                  <a:pt x="5317719" y="6517009"/>
                </a:cubicBezTo>
                <a:cubicBezTo>
                  <a:pt x="5319914" y="6512734"/>
                  <a:pt x="5322872" y="6509342"/>
                  <a:pt x="5326597" y="6506840"/>
                </a:cubicBezTo>
                <a:close/>
                <a:moveTo>
                  <a:pt x="5009227" y="6460434"/>
                </a:moveTo>
                <a:cubicBezTo>
                  <a:pt x="5008030" y="6460434"/>
                  <a:pt x="5007033" y="6460827"/>
                  <a:pt x="5006235" y="6461619"/>
                </a:cubicBezTo>
                <a:cubicBezTo>
                  <a:pt x="5005437" y="6462409"/>
                  <a:pt x="5005038" y="6463396"/>
                  <a:pt x="5005038" y="6464581"/>
                </a:cubicBezTo>
                <a:lnTo>
                  <a:pt x="5005038" y="6478404"/>
                </a:lnTo>
                <a:cubicBezTo>
                  <a:pt x="5005038" y="6479587"/>
                  <a:pt x="5005437" y="6480575"/>
                  <a:pt x="5006235" y="6481366"/>
                </a:cubicBezTo>
                <a:cubicBezTo>
                  <a:pt x="5007033" y="6482156"/>
                  <a:pt x="5008030" y="6482549"/>
                  <a:pt x="5009227" y="6482549"/>
                </a:cubicBezTo>
                <a:lnTo>
                  <a:pt x="5022991" y="6482549"/>
                </a:lnTo>
                <a:lnTo>
                  <a:pt x="5022991" y="6539224"/>
                </a:lnTo>
                <a:cubicBezTo>
                  <a:pt x="5022991" y="6549495"/>
                  <a:pt x="5026213" y="6557789"/>
                  <a:pt x="5032665" y="6564108"/>
                </a:cubicBezTo>
                <a:cubicBezTo>
                  <a:pt x="5039115" y="6570425"/>
                  <a:pt x="5047527" y="6573587"/>
                  <a:pt x="5057900" y="6573587"/>
                </a:cubicBezTo>
                <a:lnTo>
                  <a:pt x="5080641" y="6573587"/>
                </a:lnTo>
                <a:cubicBezTo>
                  <a:pt x="5081838" y="6573587"/>
                  <a:pt x="5082835" y="6573192"/>
                  <a:pt x="5083633" y="6572400"/>
                </a:cubicBezTo>
                <a:cubicBezTo>
                  <a:pt x="5084431" y="6571612"/>
                  <a:pt x="5084830" y="6570624"/>
                  <a:pt x="5084830" y="6569438"/>
                </a:cubicBezTo>
                <a:lnTo>
                  <a:pt x="5084830" y="6555615"/>
                </a:lnTo>
                <a:cubicBezTo>
                  <a:pt x="5084830" y="6554432"/>
                  <a:pt x="5084431" y="6553444"/>
                  <a:pt x="5083633" y="6552653"/>
                </a:cubicBezTo>
                <a:cubicBezTo>
                  <a:pt x="5082835" y="6551864"/>
                  <a:pt x="5081838" y="6551470"/>
                  <a:pt x="5080641" y="6551470"/>
                </a:cubicBezTo>
                <a:lnTo>
                  <a:pt x="5059695" y="6551272"/>
                </a:lnTo>
                <a:cubicBezTo>
                  <a:pt x="5055837" y="6551272"/>
                  <a:pt x="5052746" y="6550085"/>
                  <a:pt x="5050419" y="6547716"/>
                </a:cubicBezTo>
                <a:cubicBezTo>
                  <a:pt x="5048091" y="6545348"/>
                  <a:pt x="5046929" y="6542186"/>
                  <a:pt x="5046929" y="6538237"/>
                </a:cubicBezTo>
                <a:lnTo>
                  <a:pt x="5046929" y="6482749"/>
                </a:lnTo>
                <a:lnTo>
                  <a:pt x="5080641" y="6482749"/>
                </a:lnTo>
                <a:cubicBezTo>
                  <a:pt x="5081838" y="6482749"/>
                  <a:pt x="5082835" y="6482354"/>
                  <a:pt x="5083633" y="6481562"/>
                </a:cubicBezTo>
                <a:cubicBezTo>
                  <a:pt x="5084431" y="6480774"/>
                  <a:pt x="5084830" y="6479786"/>
                  <a:pt x="5084830" y="6478600"/>
                </a:cubicBezTo>
                <a:lnTo>
                  <a:pt x="5084830" y="6464581"/>
                </a:lnTo>
                <a:cubicBezTo>
                  <a:pt x="5084830" y="6463396"/>
                  <a:pt x="5084431" y="6462409"/>
                  <a:pt x="5083633" y="6461619"/>
                </a:cubicBezTo>
                <a:cubicBezTo>
                  <a:pt x="5082835" y="6460827"/>
                  <a:pt x="5081838" y="6460434"/>
                  <a:pt x="5080641" y="6460434"/>
                </a:cubicBezTo>
                <a:close/>
                <a:moveTo>
                  <a:pt x="4935219" y="6460434"/>
                </a:moveTo>
                <a:cubicBezTo>
                  <a:pt x="4934022" y="6460434"/>
                  <a:pt x="4933025" y="6460827"/>
                  <a:pt x="4932227" y="6461617"/>
                </a:cubicBezTo>
                <a:cubicBezTo>
                  <a:pt x="4931429" y="6462409"/>
                  <a:pt x="4931030" y="6463396"/>
                  <a:pt x="4931030" y="6464579"/>
                </a:cubicBezTo>
                <a:lnTo>
                  <a:pt x="4931030" y="6478799"/>
                </a:lnTo>
                <a:cubicBezTo>
                  <a:pt x="4931030" y="6479982"/>
                  <a:pt x="4931429" y="6480970"/>
                  <a:pt x="4932227" y="6481761"/>
                </a:cubicBezTo>
                <a:cubicBezTo>
                  <a:pt x="4933025" y="6482549"/>
                  <a:pt x="4934022" y="6482944"/>
                  <a:pt x="4935219" y="6482944"/>
                </a:cubicBezTo>
                <a:lnTo>
                  <a:pt x="4951377" y="6482944"/>
                </a:lnTo>
                <a:lnTo>
                  <a:pt x="4951377" y="6563713"/>
                </a:lnTo>
                <a:cubicBezTo>
                  <a:pt x="4951377" y="6566476"/>
                  <a:pt x="4952340" y="6568815"/>
                  <a:pt x="4954270" y="6570722"/>
                </a:cubicBezTo>
                <a:cubicBezTo>
                  <a:pt x="4956195" y="6572631"/>
                  <a:pt x="4958558" y="6573587"/>
                  <a:pt x="4961351" y="6573587"/>
                </a:cubicBezTo>
                <a:lnTo>
                  <a:pt x="4991472" y="6573587"/>
                </a:lnTo>
                <a:cubicBezTo>
                  <a:pt x="4992669" y="6573587"/>
                  <a:pt x="4993667" y="6573190"/>
                  <a:pt x="4994464" y="6572400"/>
                </a:cubicBezTo>
                <a:cubicBezTo>
                  <a:pt x="4995262" y="6571612"/>
                  <a:pt x="4995661" y="6570624"/>
                  <a:pt x="4995661" y="6569438"/>
                </a:cubicBezTo>
                <a:lnTo>
                  <a:pt x="4995661" y="6555222"/>
                </a:lnTo>
                <a:cubicBezTo>
                  <a:pt x="4995661" y="6554035"/>
                  <a:pt x="4995262" y="6553048"/>
                  <a:pt x="4994464" y="6552259"/>
                </a:cubicBezTo>
                <a:cubicBezTo>
                  <a:pt x="4993667" y="6551468"/>
                  <a:pt x="4992669" y="6551073"/>
                  <a:pt x="4991472" y="6551073"/>
                </a:cubicBezTo>
                <a:lnTo>
                  <a:pt x="4975314" y="6551073"/>
                </a:lnTo>
                <a:lnTo>
                  <a:pt x="4975314" y="6470308"/>
                </a:lnTo>
                <a:cubicBezTo>
                  <a:pt x="4975314" y="6467543"/>
                  <a:pt x="4974349" y="6465207"/>
                  <a:pt x="4972423" y="6463296"/>
                </a:cubicBezTo>
                <a:cubicBezTo>
                  <a:pt x="4970493" y="6461391"/>
                  <a:pt x="4968133" y="6460434"/>
                  <a:pt x="4965340" y="6460434"/>
                </a:cubicBezTo>
                <a:close/>
                <a:moveTo>
                  <a:pt x="5164620" y="6457866"/>
                </a:moveTo>
                <a:cubicBezTo>
                  <a:pt x="5158765" y="6457866"/>
                  <a:pt x="5153216" y="6459284"/>
                  <a:pt x="5147964" y="6462113"/>
                </a:cubicBezTo>
                <a:cubicBezTo>
                  <a:pt x="5142708" y="6464945"/>
                  <a:pt x="5138154" y="6469190"/>
                  <a:pt x="5134299" y="6474851"/>
                </a:cubicBezTo>
                <a:lnTo>
                  <a:pt x="5134299" y="6464580"/>
                </a:lnTo>
                <a:cubicBezTo>
                  <a:pt x="5134299" y="6463397"/>
                  <a:pt x="5133898" y="6462410"/>
                  <a:pt x="5133102" y="6461618"/>
                </a:cubicBezTo>
                <a:cubicBezTo>
                  <a:pt x="5132303" y="6460828"/>
                  <a:pt x="5131307" y="6460435"/>
                  <a:pt x="5130110" y="6460435"/>
                </a:cubicBezTo>
                <a:lnTo>
                  <a:pt x="5114551" y="6460435"/>
                </a:lnTo>
                <a:cubicBezTo>
                  <a:pt x="5113354" y="6460435"/>
                  <a:pt x="5112355" y="6460828"/>
                  <a:pt x="5111558" y="6461618"/>
                </a:cubicBezTo>
                <a:cubicBezTo>
                  <a:pt x="5110761" y="6462410"/>
                  <a:pt x="5110360" y="6463397"/>
                  <a:pt x="5110360" y="6464580"/>
                </a:cubicBezTo>
                <a:lnTo>
                  <a:pt x="5110360" y="6569439"/>
                </a:lnTo>
                <a:cubicBezTo>
                  <a:pt x="5110360" y="6570625"/>
                  <a:pt x="5110761" y="6571613"/>
                  <a:pt x="5111558" y="6572401"/>
                </a:cubicBezTo>
                <a:cubicBezTo>
                  <a:pt x="5112355" y="6573191"/>
                  <a:pt x="5113354" y="6573588"/>
                  <a:pt x="5114551" y="6573588"/>
                </a:cubicBezTo>
                <a:lnTo>
                  <a:pt x="5130110" y="6573588"/>
                </a:lnTo>
                <a:cubicBezTo>
                  <a:pt x="5131307" y="6573588"/>
                  <a:pt x="5132303" y="6573191"/>
                  <a:pt x="5133102" y="6572401"/>
                </a:cubicBezTo>
                <a:cubicBezTo>
                  <a:pt x="5133898" y="6571613"/>
                  <a:pt x="5134299" y="6570625"/>
                  <a:pt x="5134299" y="6569439"/>
                </a:cubicBezTo>
                <a:lnTo>
                  <a:pt x="5134299" y="6509012"/>
                </a:lnTo>
                <a:cubicBezTo>
                  <a:pt x="5134299" y="6500193"/>
                  <a:pt x="5136592" y="6493249"/>
                  <a:pt x="5141180" y="6488179"/>
                </a:cubicBezTo>
                <a:cubicBezTo>
                  <a:pt x="5145768" y="6483114"/>
                  <a:pt x="5151985" y="6480576"/>
                  <a:pt x="5159831" y="6480576"/>
                </a:cubicBezTo>
                <a:cubicBezTo>
                  <a:pt x="5165815" y="6480576"/>
                  <a:pt x="5170405" y="6482452"/>
                  <a:pt x="5173597" y="6486204"/>
                </a:cubicBezTo>
                <a:cubicBezTo>
                  <a:pt x="5176786" y="6489956"/>
                  <a:pt x="5178384" y="6495322"/>
                  <a:pt x="5178384" y="6502298"/>
                </a:cubicBezTo>
                <a:lnTo>
                  <a:pt x="5178384" y="6569439"/>
                </a:lnTo>
                <a:cubicBezTo>
                  <a:pt x="5178384" y="6570625"/>
                  <a:pt x="5178781" y="6571613"/>
                  <a:pt x="5179581" y="6572401"/>
                </a:cubicBezTo>
                <a:cubicBezTo>
                  <a:pt x="5180379" y="6573191"/>
                  <a:pt x="5181376" y="6573588"/>
                  <a:pt x="5182573" y="6573588"/>
                </a:cubicBezTo>
                <a:lnTo>
                  <a:pt x="5198131" y="6573588"/>
                </a:lnTo>
                <a:cubicBezTo>
                  <a:pt x="5199329" y="6573588"/>
                  <a:pt x="5200327" y="6573191"/>
                  <a:pt x="5201125" y="6572401"/>
                </a:cubicBezTo>
                <a:cubicBezTo>
                  <a:pt x="5201923" y="6571613"/>
                  <a:pt x="5202322" y="6570625"/>
                  <a:pt x="5202322" y="6569439"/>
                </a:cubicBezTo>
                <a:lnTo>
                  <a:pt x="5202322" y="6509012"/>
                </a:lnTo>
                <a:cubicBezTo>
                  <a:pt x="5202322" y="6500193"/>
                  <a:pt x="5204615" y="6493249"/>
                  <a:pt x="5209203" y="6488179"/>
                </a:cubicBezTo>
                <a:cubicBezTo>
                  <a:pt x="5213793" y="6483114"/>
                  <a:pt x="5220005" y="6480576"/>
                  <a:pt x="5227855" y="6480576"/>
                </a:cubicBezTo>
                <a:cubicBezTo>
                  <a:pt x="5233839" y="6480576"/>
                  <a:pt x="5238427" y="6482452"/>
                  <a:pt x="5241617" y="6486204"/>
                </a:cubicBezTo>
                <a:cubicBezTo>
                  <a:pt x="5244811" y="6489956"/>
                  <a:pt x="5246407" y="6495322"/>
                  <a:pt x="5246407" y="6502298"/>
                </a:cubicBezTo>
                <a:lnTo>
                  <a:pt x="5246407" y="6569439"/>
                </a:lnTo>
                <a:cubicBezTo>
                  <a:pt x="5246407" y="6570625"/>
                  <a:pt x="5246805" y="6571613"/>
                  <a:pt x="5247602" y="6572401"/>
                </a:cubicBezTo>
                <a:cubicBezTo>
                  <a:pt x="5248401" y="6573191"/>
                  <a:pt x="5249399" y="6573588"/>
                  <a:pt x="5250594" y="6573588"/>
                </a:cubicBezTo>
                <a:lnTo>
                  <a:pt x="5266155" y="6573588"/>
                </a:lnTo>
                <a:cubicBezTo>
                  <a:pt x="5267352" y="6573588"/>
                  <a:pt x="5268349" y="6573191"/>
                  <a:pt x="5269147" y="6572401"/>
                </a:cubicBezTo>
                <a:cubicBezTo>
                  <a:pt x="5269945" y="6571613"/>
                  <a:pt x="5270344" y="6570625"/>
                  <a:pt x="5270344" y="6569439"/>
                </a:cubicBezTo>
                <a:lnTo>
                  <a:pt x="5270344" y="6499336"/>
                </a:lnTo>
                <a:cubicBezTo>
                  <a:pt x="5270344" y="6486831"/>
                  <a:pt x="5266953" y="6476793"/>
                  <a:pt x="5260171" y="6469222"/>
                </a:cubicBezTo>
                <a:cubicBezTo>
                  <a:pt x="5253388" y="6461654"/>
                  <a:pt x="5244212" y="6457866"/>
                  <a:pt x="5232641" y="6457866"/>
                </a:cubicBezTo>
                <a:cubicBezTo>
                  <a:pt x="5225461" y="6457866"/>
                  <a:pt x="5218744" y="6459613"/>
                  <a:pt x="5212495" y="6463100"/>
                </a:cubicBezTo>
                <a:cubicBezTo>
                  <a:pt x="5206241" y="6466590"/>
                  <a:pt x="5201254" y="6471428"/>
                  <a:pt x="5197534" y="6477613"/>
                </a:cubicBezTo>
                <a:cubicBezTo>
                  <a:pt x="5194208" y="6471296"/>
                  <a:pt x="5189720" y="6466427"/>
                  <a:pt x="5184068" y="6463002"/>
                </a:cubicBezTo>
                <a:cubicBezTo>
                  <a:pt x="5178415" y="6459579"/>
                  <a:pt x="5171932" y="6457866"/>
                  <a:pt x="5164620" y="6457866"/>
                </a:cubicBezTo>
                <a:close/>
                <a:moveTo>
                  <a:pt x="5342155" y="6451153"/>
                </a:moveTo>
                <a:cubicBezTo>
                  <a:pt x="5348139" y="6451153"/>
                  <a:pt x="5353126" y="6452930"/>
                  <a:pt x="5357116" y="6456484"/>
                </a:cubicBezTo>
                <a:cubicBezTo>
                  <a:pt x="5361105" y="6460039"/>
                  <a:pt x="5363100" y="6464649"/>
                  <a:pt x="5363100" y="6470308"/>
                </a:cubicBezTo>
                <a:cubicBezTo>
                  <a:pt x="5363100" y="6473734"/>
                  <a:pt x="5362333" y="6477287"/>
                  <a:pt x="5360807" y="6480971"/>
                </a:cubicBezTo>
                <a:cubicBezTo>
                  <a:pt x="5359278" y="6484657"/>
                  <a:pt x="5357247" y="6487950"/>
                  <a:pt x="5354722" y="6490845"/>
                </a:cubicBezTo>
                <a:cubicBezTo>
                  <a:pt x="5343553" y="6488475"/>
                  <a:pt x="5335175" y="6485808"/>
                  <a:pt x="5329589" y="6482846"/>
                </a:cubicBezTo>
                <a:cubicBezTo>
                  <a:pt x="5324002" y="6479884"/>
                  <a:pt x="5321209" y="6475376"/>
                  <a:pt x="5321209" y="6469320"/>
                </a:cubicBezTo>
                <a:cubicBezTo>
                  <a:pt x="5321209" y="6464056"/>
                  <a:pt x="5323204" y="6459712"/>
                  <a:pt x="5327194" y="6456287"/>
                </a:cubicBezTo>
                <a:cubicBezTo>
                  <a:pt x="5331183" y="6452866"/>
                  <a:pt x="5336170" y="6451153"/>
                  <a:pt x="5342155" y="6451153"/>
                </a:cubicBezTo>
                <a:close/>
                <a:moveTo>
                  <a:pt x="5414373" y="6438077"/>
                </a:moveTo>
                <a:lnTo>
                  <a:pt x="5417109" y="6438077"/>
                </a:lnTo>
                <a:cubicBezTo>
                  <a:pt x="5417935" y="6438077"/>
                  <a:pt x="5418616" y="6438342"/>
                  <a:pt x="5419152" y="6438872"/>
                </a:cubicBezTo>
                <a:cubicBezTo>
                  <a:pt x="5419686" y="6439401"/>
                  <a:pt x="5419953" y="6440076"/>
                  <a:pt x="5419953" y="6440894"/>
                </a:cubicBezTo>
                <a:cubicBezTo>
                  <a:pt x="5419953" y="6441688"/>
                  <a:pt x="5419686" y="6442351"/>
                  <a:pt x="5419152" y="6442880"/>
                </a:cubicBezTo>
                <a:cubicBezTo>
                  <a:pt x="5418616" y="6443410"/>
                  <a:pt x="5417935" y="6443674"/>
                  <a:pt x="5417109" y="6443674"/>
                </a:cubicBezTo>
                <a:lnTo>
                  <a:pt x="5414373" y="6443674"/>
                </a:lnTo>
                <a:close/>
                <a:moveTo>
                  <a:pt x="5413205" y="6436127"/>
                </a:moveTo>
                <a:cubicBezTo>
                  <a:pt x="5412963" y="6436127"/>
                  <a:pt x="5412749" y="6436217"/>
                  <a:pt x="5412567" y="6436398"/>
                </a:cubicBezTo>
                <a:cubicBezTo>
                  <a:pt x="5412384" y="6436578"/>
                  <a:pt x="5412294" y="6436790"/>
                  <a:pt x="5412294" y="6437030"/>
                </a:cubicBezTo>
                <a:lnTo>
                  <a:pt x="5412294" y="6451907"/>
                </a:lnTo>
                <a:cubicBezTo>
                  <a:pt x="5412294" y="6452028"/>
                  <a:pt x="5412335" y="6452130"/>
                  <a:pt x="5412422" y="6452214"/>
                </a:cubicBezTo>
                <a:cubicBezTo>
                  <a:pt x="5412506" y="6452299"/>
                  <a:pt x="5412609" y="6452341"/>
                  <a:pt x="5412731" y="6452341"/>
                </a:cubicBezTo>
                <a:lnTo>
                  <a:pt x="5413971" y="6452341"/>
                </a:lnTo>
                <a:cubicBezTo>
                  <a:pt x="5414068" y="6452341"/>
                  <a:pt x="5414159" y="6452293"/>
                  <a:pt x="5414244" y="6452196"/>
                </a:cubicBezTo>
                <a:cubicBezTo>
                  <a:pt x="5414330" y="6452100"/>
                  <a:pt x="5414373" y="6452004"/>
                  <a:pt x="5414373" y="6451908"/>
                </a:cubicBezTo>
                <a:lnTo>
                  <a:pt x="5414373" y="6445588"/>
                </a:lnTo>
                <a:lnTo>
                  <a:pt x="5416050" y="6445588"/>
                </a:lnTo>
                <a:lnTo>
                  <a:pt x="5420099" y="6452052"/>
                </a:lnTo>
                <a:cubicBezTo>
                  <a:pt x="5420221" y="6452245"/>
                  <a:pt x="5420379" y="6452341"/>
                  <a:pt x="5420573" y="6452341"/>
                </a:cubicBezTo>
                <a:lnTo>
                  <a:pt x="5421741" y="6452341"/>
                </a:lnTo>
                <a:cubicBezTo>
                  <a:pt x="5421887" y="6452341"/>
                  <a:pt x="5422009" y="6452287"/>
                  <a:pt x="5422106" y="6452178"/>
                </a:cubicBezTo>
                <a:cubicBezTo>
                  <a:pt x="5422203" y="6452070"/>
                  <a:pt x="5422252" y="6451944"/>
                  <a:pt x="5422252" y="6451799"/>
                </a:cubicBezTo>
                <a:cubicBezTo>
                  <a:pt x="5422252" y="6451679"/>
                  <a:pt x="5422227" y="6451595"/>
                  <a:pt x="5422178" y="6451546"/>
                </a:cubicBezTo>
                <a:lnTo>
                  <a:pt x="5418349" y="6445480"/>
                </a:lnTo>
                <a:cubicBezTo>
                  <a:pt x="5419418" y="6445239"/>
                  <a:pt x="5420300" y="6444692"/>
                  <a:pt x="5420994" y="6443837"/>
                </a:cubicBezTo>
                <a:cubicBezTo>
                  <a:pt x="5421686" y="6442982"/>
                  <a:pt x="5422033" y="6441989"/>
                  <a:pt x="5422033" y="6440858"/>
                </a:cubicBezTo>
                <a:cubicBezTo>
                  <a:pt x="5422033" y="6440015"/>
                  <a:pt x="5421821" y="6439227"/>
                  <a:pt x="5421395" y="6438493"/>
                </a:cubicBezTo>
                <a:cubicBezTo>
                  <a:pt x="5420969" y="6437758"/>
                  <a:pt x="5420392" y="6437181"/>
                  <a:pt x="5419662" y="6436759"/>
                </a:cubicBezTo>
                <a:cubicBezTo>
                  <a:pt x="5418933" y="6436338"/>
                  <a:pt x="5418129" y="6436127"/>
                  <a:pt x="5417254" y="6436127"/>
                </a:cubicBezTo>
                <a:close/>
                <a:moveTo>
                  <a:pt x="5416853" y="6431866"/>
                </a:moveTo>
                <a:cubicBezTo>
                  <a:pt x="5419114" y="6431866"/>
                  <a:pt x="5421199" y="6432420"/>
                  <a:pt x="5423109" y="6433528"/>
                </a:cubicBezTo>
                <a:cubicBezTo>
                  <a:pt x="5425018" y="6434635"/>
                  <a:pt x="5426531" y="6436134"/>
                  <a:pt x="5427650" y="6438023"/>
                </a:cubicBezTo>
                <a:cubicBezTo>
                  <a:pt x="5428768" y="6439913"/>
                  <a:pt x="5429329" y="6441977"/>
                  <a:pt x="5429329" y="6444216"/>
                </a:cubicBezTo>
                <a:cubicBezTo>
                  <a:pt x="5429329" y="6446455"/>
                  <a:pt x="5428768" y="6448519"/>
                  <a:pt x="5427650" y="6450409"/>
                </a:cubicBezTo>
                <a:cubicBezTo>
                  <a:pt x="5426531" y="6452299"/>
                  <a:pt x="5425018" y="6453798"/>
                  <a:pt x="5423109" y="6454905"/>
                </a:cubicBezTo>
                <a:cubicBezTo>
                  <a:pt x="5421199" y="6456012"/>
                  <a:pt x="5419114" y="6456566"/>
                  <a:pt x="5416853" y="6456566"/>
                </a:cubicBezTo>
                <a:cubicBezTo>
                  <a:pt x="5414593" y="6456566"/>
                  <a:pt x="5412506" y="6456012"/>
                  <a:pt x="5410598" y="6454905"/>
                </a:cubicBezTo>
                <a:cubicBezTo>
                  <a:pt x="5408689" y="6453798"/>
                  <a:pt x="5407174" y="6452299"/>
                  <a:pt x="5406056" y="6450409"/>
                </a:cubicBezTo>
                <a:cubicBezTo>
                  <a:pt x="5404937" y="6448519"/>
                  <a:pt x="5404378" y="6446455"/>
                  <a:pt x="5404378" y="6444216"/>
                </a:cubicBezTo>
                <a:cubicBezTo>
                  <a:pt x="5404378" y="6441977"/>
                  <a:pt x="5404937" y="6439913"/>
                  <a:pt x="5406056" y="6438023"/>
                </a:cubicBezTo>
                <a:cubicBezTo>
                  <a:pt x="5407174" y="6436134"/>
                  <a:pt x="5408689" y="6434635"/>
                  <a:pt x="5410598" y="6433528"/>
                </a:cubicBezTo>
                <a:cubicBezTo>
                  <a:pt x="5412506" y="6432420"/>
                  <a:pt x="5414593" y="6431866"/>
                  <a:pt x="5416853" y="6431866"/>
                </a:cubicBezTo>
                <a:close/>
                <a:moveTo>
                  <a:pt x="5341955" y="6429628"/>
                </a:moveTo>
                <a:cubicBezTo>
                  <a:pt x="5333708" y="6429628"/>
                  <a:pt x="5326162" y="6431375"/>
                  <a:pt x="5319315" y="6434862"/>
                </a:cubicBezTo>
                <a:cubicBezTo>
                  <a:pt x="5312463" y="6438351"/>
                  <a:pt x="5307046" y="6443156"/>
                  <a:pt x="5303057" y="6449276"/>
                </a:cubicBezTo>
                <a:cubicBezTo>
                  <a:pt x="5299067" y="6455397"/>
                  <a:pt x="5297072" y="6462147"/>
                  <a:pt x="5297072" y="6469518"/>
                </a:cubicBezTo>
                <a:cubicBezTo>
                  <a:pt x="5297072" y="6474522"/>
                  <a:pt x="5298001" y="6479326"/>
                  <a:pt x="5299865" y="6483933"/>
                </a:cubicBezTo>
                <a:cubicBezTo>
                  <a:pt x="5301725" y="6488545"/>
                  <a:pt x="5304385" y="6492494"/>
                  <a:pt x="5307844" y="6495782"/>
                </a:cubicBezTo>
                <a:cubicBezTo>
                  <a:pt x="5302259" y="6500393"/>
                  <a:pt x="5297937" y="6505753"/>
                  <a:pt x="5294878" y="6511877"/>
                </a:cubicBezTo>
                <a:cubicBezTo>
                  <a:pt x="5291818" y="6517997"/>
                  <a:pt x="5290290" y="6524416"/>
                  <a:pt x="5290290" y="6531130"/>
                </a:cubicBezTo>
                <a:cubicBezTo>
                  <a:pt x="5290290" y="6539424"/>
                  <a:pt x="5292551" y="6547025"/>
                  <a:pt x="5297072" y="6553937"/>
                </a:cubicBezTo>
                <a:cubicBezTo>
                  <a:pt x="5301592" y="6560849"/>
                  <a:pt x="5307810" y="6566280"/>
                  <a:pt x="5315725" y="6570229"/>
                </a:cubicBezTo>
                <a:cubicBezTo>
                  <a:pt x="5323635" y="6574179"/>
                  <a:pt x="5332380" y="6576154"/>
                  <a:pt x="5341955" y="6576154"/>
                </a:cubicBezTo>
                <a:cubicBezTo>
                  <a:pt x="5351397" y="6576154"/>
                  <a:pt x="5360110" y="6574179"/>
                  <a:pt x="5368087" y="6570229"/>
                </a:cubicBezTo>
                <a:cubicBezTo>
                  <a:pt x="5376068" y="6566280"/>
                  <a:pt x="5382349" y="6560948"/>
                  <a:pt x="5386939" y="6554234"/>
                </a:cubicBezTo>
                <a:cubicBezTo>
                  <a:pt x="5391527" y="6547520"/>
                  <a:pt x="5393820" y="6540084"/>
                  <a:pt x="5393820" y="6531920"/>
                </a:cubicBezTo>
                <a:cubicBezTo>
                  <a:pt x="5393820" y="6525205"/>
                  <a:pt x="5392192" y="6518984"/>
                  <a:pt x="5388933" y="6513259"/>
                </a:cubicBezTo>
                <a:cubicBezTo>
                  <a:pt x="5385673" y="6507531"/>
                  <a:pt x="5380987" y="6502761"/>
                  <a:pt x="5374869" y="6498941"/>
                </a:cubicBezTo>
                <a:cubicBezTo>
                  <a:pt x="5382981" y="6489068"/>
                  <a:pt x="5387037" y="6479130"/>
                  <a:pt x="5387037" y="6469123"/>
                </a:cubicBezTo>
                <a:cubicBezTo>
                  <a:pt x="5387037" y="6461886"/>
                  <a:pt x="5385009" y="6455236"/>
                  <a:pt x="5380954" y="6449178"/>
                </a:cubicBezTo>
                <a:cubicBezTo>
                  <a:pt x="5376895" y="6443126"/>
                  <a:pt x="5371444" y="6438351"/>
                  <a:pt x="5364597" y="6434862"/>
                </a:cubicBezTo>
                <a:cubicBezTo>
                  <a:pt x="5357746" y="6431375"/>
                  <a:pt x="5350198" y="6429628"/>
                  <a:pt x="5341955" y="6429628"/>
                </a:cubicBezTo>
                <a:close/>
                <a:moveTo>
                  <a:pt x="5416853" y="6429627"/>
                </a:moveTo>
                <a:cubicBezTo>
                  <a:pt x="5414177" y="6429627"/>
                  <a:pt x="5411715" y="6430283"/>
                  <a:pt x="5409467" y="6431595"/>
                </a:cubicBezTo>
                <a:cubicBezTo>
                  <a:pt x="5407217" y="6432908"/>
                  <a:pt x="5405429" y="6434677"/>
                  <a:pt x="5404105" y="6436903"/>
                </a:cubicBezTo>
                <a:cubicBezTo>
                  <a:pt x="5402778" y="6439130"/>
                  <a:pt x="5402117" y="6441568"/>
                  <a:pt x="5402117" y="6444216"/>
                </a:cubicBezTo>
                <a:cubicBezTo>
                  <a:pt x="5402117" y="6446864"/>
                  <a:pt x="5402778" y="6449302"/>
                  <a:pt x="5404105" y="6451528"/>
                </a:cubicBezTo>
                <a:cubicBezTo>
                  <a:pt x="5405429" y="6453755"/>
                  <a:pt x="5407217" y="6455524"/>
                  <a:pt x="5409467" y="6456837"/>
                </a:cubicBezTo>
                <a:cubicBezTo>
                  <a:pt x="5411715" y="6458148"/>
                  <a:pt x="5414177" y="6458805"/>
                  <a:pt x="5416853" y="6458805"/>
                </a:cubicBezTo>
                <a:cubicBezTo>
                  <a:pt x="5419527" y="6458805"/>
                  <a:pt x="5421989" y="6458148"/>
                  <a:pt x="5424239" y="6456837"/>
                </a:cubicBezTo>
                <a:cubicBezTo>
                  <a:pt x="5426489" y="6455524"/>
                  <a:pt x="5428276" y="6453755"/>
                  <a:pt x="5429602" y="6451528"/>
                </a:cubicBezTo>
                <a:cubicBezTo>
                  <a:pt x="5430926" y="6449302"/>
                  <a:pt x="5431590" y="6446864"/>
                  <a:pt x="5431590" y="6444216"/>
                </a:cubicBezTo>
                <a:cubicBezTo>
                  <a:pt x="5431590" y="6441568"/>
                  <a:pt x="5430926" y="6439130"/>
                  <a:pt x="5429602" y="6436903"/>
                </a:cubicBezTo>
                <a:cubicBezTo>
                  <a:pt x="5428276" y="6434677"/>
                  <a:pt x="5426489" y="6432908"/>
                  <a:pt x="5424239" y="6431595"/>
                </a:cubicBezTo>
                <a:cubicBezTo>
                  <a:pt x="5421989" y="6430283"/>
                  <a:pt x="5419527" y="6429627"/>
                  <a:pt x="5416853" y="6429627"/>
                </a:cubicBezTo>
                <a:close/>
                <a:moveTo>
                  <a:pt x="5027180" y="6417384"/>
                </a:moveTo>
                <a:cubicBezTo>
                  <a:pt x="5025983" y="6417384"/>
                  <a:pt x="5024986" y="6417779"/>
                  <a:pt x="5024188" y="6418571"/>
                </a:cubicBezTo>
                <a:cubicBezTo>
                  <a:pt x="5023390" y="6419359"/>
                  <a:pt x="5022991" y="6420346"/>
                  <a:pt x="5022991" y="6421533"/>
                </a:cubicBezTo>
                <a:lnTo>
                  <a:pt x="5022991" y="6443056"/>
                </a:lnTo>
                <a:cubicBezTo>
                  <a:pt x="5022991" y="6444242"/>
                  <a:pt x="5023390" y="6445230"/>
                  <a:pt x="5024188" y="6446018"/>
                </a:cubicBezTo>
                <a:cubicBezTo>
                  <a:pt x="5024986" y="6446808"/>
                  <a:pt x="5025983" y="6447204"/>
                  <a:pt x="5027180" y="6447204"/>
                </a:cubicBezTo>
                <a:lnTo>
                  <a:pt x="5040743" y="6447204"/>
                </a:lnTo>
                <a:cubicBezTo>
                  <a:pt x="5041942" y="6447204"/>
                  <a:pt x="5042939" y="6446808"/>
                  <a:pt x="5043735" y="6446018"/>
                </a:cubicBezTo>
                <a:cubicBezTo>
                  <a:pt x="5044535" y="6445230"/>
                  <a:pt x="5044934" y="6444242"/>
                  <a:pt x="5044934" y="6443056"/>
                </a:cubicBezTo>
                <a:lnTo>
                  <a:pt x="5044934" y="6421533"/>
                </a:lnTo>
                <a:cubicBezTo>
                  <a:pt x="5044934" y="6420346"/>
                  <a:pt x="5044535" y="6419359"/>
                  <a:pt x="5043735" y="6418571"/>
                </a:cubicBezTo>
                <a:cubicBezTo>
                  <a:pt x="5042939" y="6417779"/>
                  <a:pt x="5041942" y="6417384"/>
                  <a:pt x="5040743" y="6417384"/>
                </a:cubicBezTo>
                <a:close/>
                <a:moveTo>
                  <a:pt x="4956563" y="6417384"/>
                </a:moveTo>
                <a:cubicBezTo>
                  <a:pt x="4955366" y="6417384"/>
                  <a:pt x="4954369" y="6417779"/>
                  <a:pt x="4953571" y="6418571"/>
                </a:cubicBezTo>
                <a:cubicBezTo>
                  <a:pt x="4952773" y="6419359"/>
                  <a:pt x="4952374" y="6420346"/>
                  <a:pt x="4952374" y="6421533"/>
                </a:cubicBezTo>
                <a:lnTo>
                  <a:pt x="4952374" y="6443056"/>
                </a:lnTo>
                <a:cubicBezTo>
                  <a:pt x="4952374" y="6444242"/>
                  <a:pt x="4952773" y="6445230"/>
                  <a:pt x="4953571" y="6446018"/>
                </a:cubicBezTo>
                <a:cubicBezTo>
                  <a:pt x="4954369" y="6446808"/>
                  <a:pt x="4955366" y="6447204"/>
                  <a:pt x="4956563" y="6447204"/>
                </a:cubicBezTo>
                <a:lnTo>
                  <a:pt x="4970126" y="6447204"/>
                </a:lnTo>
                <a:cubicBezTo>
                  <a:pt x="4971325" y="6447204"/>
                  <a:pt x="4972322" y="6446808"/>
                  <a:pt x="4973118" y="6446018"/>
                </a:cubicBezTo>
                <a:cubicBezTo>
                  <a:pt x="4973918" y="6445230"/>
                  <a:pt x="4974317" y="6444242"/>
                  <a:pt x="4974317" y="6443056"/>
                </a:cubicBezTo>
                <a:lnTo>
                  <a:pt x="4974317" y="6421533"/>
                </a:lnTo>
                <a:cubicBezTo>
                  <a:pt x="4974317" y="6420346"/>
                  <a:pt x="4973918" y="6419359"/>
                  <a:pt x="4973118" y="6418571"/>
                </a:cubicBezTo>
                <a:cubicBezTo>
                  <a:pt x="4972322" y="6417779"/>
                  <a:pt x="4971325" y="6417384"/>
                  <a:pt x="4970126" y="6417384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4D9A4">
              <a:alpha val="50000"/>
            </a:srgb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6" name="Pladsholder til titel 1">
            <a:extLst>
              <a:ext uri="{FF2B5EF4-FFF2-40B4-BE49-F238E27FC236}">
                <a16:creationId xmlns:a16="http://schemas.microsoft.com/office/drawing/2014/main" id="{BCE47E65-48B4-4F4F-98E4-1DACB4BD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4782160" cy="353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400" cap="all" spc="1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26B1447-CE58-1A4F-88AA-A7B4963225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265" y="1201783"/>
            <a:ext cx="4782160" cy="455290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rgbClr val="64D9A4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0068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xes pi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dsholder til billede 58">
            <a:extLst>
              <a:ext uri="{FF2B5EF4-FFF2-40B4-BE49-F238E27FC236}">
                <a16:creationId xmlns:a16="http://schemas.microsoft.com/office/drawing/2014/main" id="{35044E41-8D37-A649-BC2C-373897D1BA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5326597 w 6096000"/>
              <a:gd name="connsiteY0" fmla="*/ 6506840 h 6858000"/>
              <a:gd name="connsiteX1" fmla="*/ 5333776 w 6096000"/>
              <a:gd name="connsiteY1" fmla="*/ 6508420 h 6858000"/>
              <a:gd name="connsiteX2" fmla="*/ 5354224 w 6096000"/>
              <a:gd name="connsiteY2" fmla="*/ 6513652 h 6858000"/>
              <a:gd name="connsiteX3" fmla="*/ 5365393 w 6096000"/>
              <a:gd name="connsiteY3" fmla="*/ 6519971 h 6858000"/>
              <a:gd name="connsiteX4" fmla="*/ 5369683 w 6096000"/>
              <a:gd name="connsiteY4" fmla="*/ 6530932 h 6858000"/>
              <a:gd name="connsiteX5" fmla="*/ 5361704 w 6096000"/>
              <a:gd name="connsiteY5" fmla="*/ 6547915 h 6858000"/>
              <a:gd name="connsiteX6" fmla="*/ 5341955 w 6096000"/>
              <a:gd name="connsiteY6" fmla="*/ 6554827 h 6858000"/>
              <a:gd name="connsiteX7" fmla="*/ 5322207 w 6096000"/>
              <a:gd name="connsiteY7" fmla="*/ 6547915 h 6858000"/>
              <a:gd name="connsiteX8" fmla="*/ 5314427 w 6096000"/>
              <a:gd name="connsiteY8" fmla="*/ 6530537 h 6858000"/>
              <a:gd name="connsiteX9" fmla="*/ 5317719 w 6096000"/>
              <a:gd name="connsiteY9" fmla="*/ 6517009 h 6858000"/>
              <a:gd name="connsiteX10" fmla="*/ 5326597 w 6096000"/>
              <a:gd name="connsiteY10" fmla="*/ 6506840 h 6858000"/>
              <a:gd name="connsiteX11" fmla="*/ 5009227 w 6096000"/>
              <a:gd name="connsiteY11" fmla="*/ 6460434 h 6858000"/>
              <a:gd name="connsiteX12" fmla="*/ 5006235 w 6096000"/>
              <a:gd name="connsiteY12" fmla="*/ 6461619 h 6858000"/>
              <a:gd name="connsiteX13" fmla="*/ 5005038 w 6096000"/>
              <a:gd name="connsiteY13" fmla="*/ 6464581 h 6858000"/>
              <a:gd name="connsiteX14" fmla="*/ 5005038 w 6096000"/>
              <a:gd name="connsiteY14" fmla="*/ 6478404 h 6858000"/>
              <a:gd name="connsiteX15" fmla="*/ 5006235 w 6096000"/>
              <a:gd name="connsiteY15" fmla="*/ 6481366 h 6858000"/>
              <a:gd name="connsiteX16" fmla="*/ 5009227 w 6096000"/>
              <a:gd name="connsiteY16" fmla="*/ 6482549 h 6858000"/>
              <a:gd name="connsiteX17" fmla="*/ 5022991 w 6096000"/>
              <a:gd name="connsiteY17" fmla="*/ 6482549 h 6858000"/>
              <a:gd name="connsiteX18" fmla="*/ 5022991 w 6096000"/>
              <a:gd name="connsiteY18" fmla="*/ 6539224 h 6858000"/>
              <a:gd name="connsiteX19" fmla="*/ 5032665 w 6096000"/>
              <a:gd name="connsiteY19" fmla="*/ 6564108 h 6858000"/>
              <a:gd name="connsiteX20" fmla="*/ 5057900 w 6096000"/>
              <a:gd name="connsiteY20" fmla="*/ 6573587 h 6858000"/>
              <a:gd name="connsiteX21" fmla="*/ 5080641 w 6096000"/>
              <a:gd name="connsiteY21" fmla="*/ 6573587 h 6858000"/>
              <a:gd name="connsiteX22" fmla="*/ 5083633 w 6096000"/>
              <a:gd name="connsiteY22" fmla="*/ 6572400 h 6858000"/>
              <a:gd name="connsiteX23" fmla="*/ 5084830 w 6096000"/>
              <a:gd name="connsiteY23" fmla="*/ 6569438 h 6858000"/>
              <a:gd name="connsiteX24" fmla="*/ 5084830 w 6096000"/>
              <a:gd name="connsiteY24" fmla="*/ 6555615 h 6858000"/>
              <a:gd name="connsiteX25" fmla="*/ 5083633 w 6096000"/>
              <a:gd name="connsiteY25" fmla="*/ 6552653 h 6858000"/>
              <a:gd name="connsiteX26" fmla="*/ 5080641 w 6096000"/>
              <a:gd name="connsiteY26" fmla="*/ 6551470 h 6858000"/>
              <a:gd name="connsiteX27" fmla="*/ 5059695 w 6096000"/>
              <a:gd name="connsiteY27" fmla="*/ 6551272 h 6858000"/>
              <a:gd name="connsiteX28" fmla="*/ 5050419 w 6096000"/>
              <a:gd name="connsiteY28" fmla="*/ 6547716 h 6858000"/>
              <a:gd name="connsiteX29" fmla="*/ 5046929 w 6096000"/>
              <a:gd name="connsiteY29" fmla="*/ 6538237 h 6858000"/>
              <a:gd name="connsiteX30" fmla="*/ 5046929 w 6096000"/>
              <a:gd name="connsiteY30" fmla="*/ 6482749 h 6858000"/>
              <a:gd name="connsiteX31" fmla="*/ 5080641 w 6096000"/>
              <a:gd name="connsiteY31" fmla="*/ 6482749 h 6858000"/>
              <a:gd name="connsiteX32" fmla="*/ 5083633 w 6096000"/>
              <a:gd name="connsiteY32" fmla="*/ 6481562 h 6858000"/>
              <a:gd name="connsiteX33" fmla="*/ 5084830 w 6096000"/>
              <a:gd name="connsiteY33" fmla="*/ 6478600 h 6858000"/>
              <a:gd name="connsiteX34" fmla="*/ 5084830 w 6096000"/>
              <a:gd name="connsiteY34" fmla="*/ 6464581 h 6858000"/>
              <a:gd name="connsiteX35" fmla="*/ 5083633 w 6096000"/>
              <a:gd name="connsiteY35" fmla="*/ 6461619 h 6858000"/>
              <a:gd name="connsiteX36" fmla="*/ 5080641 w 6096000"/>
              <a:gd name="connsiteY36" fmla="*/ 6460434 h 6858000"/>
              <a:gd name="connsiteX37" fmla="*/ 4935219 w 6096000"/>
              <a:gd name="connsiteY37" fmla="*/ 6460434 h 6858000"/>
              <a:gd name="connsiteX38" fmla="*/ 4932227 w 6096000"/>
              <a:gd name="connsiteY38" fmla="*/ 6461617 h 6858000"/>
              <a:gd name="connsiteX39" fmla="*/ 4931030 w 6096000"/>
              <a:gd name="connsiteY39" fmla="*/ 6464579 h 6858000"/>
              <a:gd name="connsiteX40" fmla="*/ 4931030 w 6096000"/>
              <a:gd name="connsiteY40" fmla="*/ 6478799 h 6858000"/>
              <a:gd name="connsiteX41" fmla="*/ 4932227 w 6096000"/>
              <a:gd name="connsiteY41" fmla="*/ 6481761 h 6858000"/>
              <a:gd name="connsiteX42" fmla="*/ 4935219 w 6096000"/>
              <a:gd name="connsiteY42" fmla="*/ 6482944 h 6858000"/>
              <a:gd name="connsiteX43" fmla="*/ 4951377 w 6096000"/>
              <a:gd name="connsiteY43" fmla="*/ 6482944 h 6858000"/>
              <a:gd name="connsiteX44" fmla="*/ 4951377 w 6096000"/>
              <a:gd name="connsiteY44" fmla="*/ 6563713 h 6858000"/>
              <a:gd name="connsiteX45" fmla="*/ 4954270 w 6096000"/>
              <a:gd name="connsiteY45" fmla="*/ 6570722 h 6858000"/>
              <a:gd name="connsiteX46" fmla="*/ 4961351 w 6096000"/>
              <a:gd name="connsiteY46" fmla="*/ 6573587 h 6858000"/>
              <a:gd name="connsiteX47" fmla="*/ 4991472 w 6096000"/>
              <a:gd name="connsiteY47" fmla="*/ 6573587 h 6858000"/>
              <a:gd name="connsiteX48" fmla="*/ 4994464 w 6096000"/>
              <a:gd name="connsiteY48" fmla="*/ 6572400 h 6858000"/>
              <a:gd name="connsiteX49" fmla="*/ 4995661 w 6096000"/>
              <a:gd name="connsiteY49" fmla="*/ 6569438 h 6858000"/>
              <a:gd name="connsiteX50" fmla="*/ 4995661 w 6096000"/>
              <a:gd name="connsiteY50" fmla="*/ 6555222 h 6858000"/>
              <a:gd name="connsiteX51" fmla="*/ 4994464 w 6096000"/>
              <a:gd name="connsiteY51" fmla="*/ 6552259 h 6858000"/>
              <a:gd name="connsiteX52" fmla="*/ 4991472 w 6096000"/>
              <a:gd name="connsiteY52" fmla="*/ 6551073 h 6858000"/>
              <a:gd name="connsiteX53" fmla="*/ 4975314 w 6096000"/>
              <a:gd name="connsiteY53" fmla="*/ 6551073 h 6858000"/>
              <a:gd name="connsiteX54" fmla="*/ 4975314 w 6096000"/>
              <a:gd name="connsiteY54" fmla="*/ 6470308 h 6858000"/>
              <a:gd name="connsiteX55" fmla="*/ 4972423 w 6096000"/>
              <a:gd name="connsiteY55" fmla="*/ 6463296 h 6858000"/>
              <a:gd name="connsiteX56" fmla="*/ 4965340 w 6096000"/>
              <a:gd name="connsiteY56" fmla="*/ 6460434 h 6858000"/>
              <a:gd name="connsiteX57" fmla="*/ 5164620 w 6096000"/>
              <a:gd name="connsiteY57" fmla="*/ 6457866 h 6858000"/>
              <a:gd name="connsiteX58" fmla="*/ 5147964 w 6096000"/>
              <a:gd name="connsiteY58" fmla="*/ 6462113 h 6858000"/>
              <a:gd name="connsiteX59" fmla="*/ 5134299 w 6096000"/>
              <a:gd name="connsiteY59" fmla="*/ 6474851 h 6858000"/>
              <a:gd name="connsiteX60" fmla="*/ 5134299 w 6096000"/>
              <a:gd name="connsiteY60" fmla="*/ 6464580 h 6858000"/>
              <a:gd name="connsiteX61" fmla="*/ 5133102 w 6096000"/>
              <a:gd name="connsiteY61" fmla="*/ 6461618 h 6858000"/>
              <a:gd name="connsiteX62" fmla="*/ 5130110 w 6096000"/>
              <a:gd name="connsiteY62" fmla="*/ 6460435 h 6858000"/>
              <a:gd name="connsiteX63" fmla="*/ 5114551 w 6096000"/>
              <a:gd name="connsiteY63" fmla="*/ 6460435 h 6858000"/>
              <a:gd name="connsiteX64" fmla="*/ 5111558 w 6096000"/>
              <a:gd name="connsiteY64" fmla="*/ 6461618 h 6858000"/>
              <a:gd name="connsiteX65" fmla="*/ 5110360 w 6096000"/>
              <a:gd name="connsiteY65" fmla="*/ 6464580 h 6858000"/>
              <a:gd name="connsiteX66" fmla="*/ 5110360 w 6096000"/>
              <a:gd name="connsiteY66" fmla="*/ 6569439 h 6858000"/>
              <a:gd name="connsiteX67" fmla="*/ 5111558 w 6096000"/>
              <a:gd name="connsiteY67" fmla="*/ 6572401 h 6858000"/>
              <a:gd name="connsiteX68" fmla="*/ 5114551 w 6096000"/>
              <a:gd name="connsiteY68" fmla="*/ 6573588 h 6858000"/>
              <a:gd name="connsiteX69" fmla="*/ 5130110 w 6096000"/>
              <a:gd name="connsiteY69" fmla="*/ 6573588 h 6858000"/>
              <a:gd name="connsiteX70" fmla="*/ 5133102 w 6096000"/>
              <a:gd name="connsiteY70" fmla="*/ 6572401 h 6858000"/>
              <a:gd name="connsiteX71" fmla="*/ 5134299 w 6096000"/>
              <a:gd name="connsiteY71" fmla="*/ 6569439 h 6858000"/>
              <a:gd name="connsiteX72" fmla="*/ 5134299 w 6096000"/>
              <a:gd name="connsiteY72" fmla="*/ 6509012 h 6858000"/>
              <a:gd name="connsiteX73" fmla="*/ 5141180 w 6096000"/>
              <a:gd name="connsiteY73" fmla="*/ 6488179 h 6858000"/>
              <a:gd name="connsiteX74" fmla="*/ 5159831 w 6096000"/>
              <a:gd name="connsiteY74" fmla="*/ 6480576 h 6858000"/>
              <a:gd name="connsiteX75" fmla="*/ 5173597 w 6096000"/>
              <a:gd name="connsiteY75" fmla="*/ 6486204 h 6858000"/>
              <a:gd name="connsiteX76" fmla="*/ 5178384 w 6096000"/>
              <a:gd name="connsiteY76" fmla="*/ 6502298 h 6858000"/>
              <a:gd name="connsiteX77" fmla="*/ 5178384 w 6096000"/>
              <a:gd name="connsiteY77" fmla="*/ 6569439 h 6858000"/>
              <a:gd name="connsiteX78" fmla="*/ 5179581 w 6096000"/>
              <a:gd name="connsiteY78" fmla="*/ 6572401 h 6858000"/>
              <a:gd name="connsiteX79" fmla="*/ 5182573 w 6096000"/>
              <a:gd name="connsiteY79" fmla="*/ 6573588 h 6858000"/>
              <a:gd name="connsiteX80" fmla="*/ 5198131 w 6096000"/>
              <a:gd name="connsiteY80" fmla="*/ 6573588 h 6858000"/>
              <a:gd name="connsiteX81" fmla="*/ 5201125 w 6096000"/>
              <a:gd name="connsiteY81" fmla="*/ 6572401 h 6858000"/>
              <a:gd name="connsiteX82" fmla="*/ 5202322 w 6096000"/>
              <a:gd name="connsiteY82" fmla="*/ 6569439 h 6858000"/>
              <a:gd name="connsiteX83" fmla="*/ 5202322 w 6096000"/>
              <a:gd name="connsiteY83" fmla="*/ 6509012 h 6858000"/>
              <a:gd name="connsiteX84" fmla="*/ 5209203 w 6096000"/>
              <a:gd name="connsiteY84" fmla="*/ 6488179 h 6858000"/>
              <a:gd name="connsiteX85" fmla="*/ 5227855 w 6096000"/>
              <a:gd name="connsiteY85" fmla="*/ 6480576 h 6858000"/>
              <a:gd name="connsiteX86" fmla="*/ 5241617 w 6096000"/>
              <a:gd name="connsiteY86" fmla="*/ 6486204 h 6858000"/>
              <a:gd name="connsiteX87" fmla="*/ 5246407 w 6096000"/>
              <a:gd name="connsiteY87" fmla="*/ 6502298 h 6858000"/>
              <a:gd name="connsiteX88" fmla="*/ 5246407 w 6096000"/>
              <a:gd name="connsiteY88" fmla="*/ 6569439 h 6858000"/>
              <a:gd name="connsiteX89" fmla="*/ 5247602 w 6096000"/>
              <a:gd name="connsiteY89" fmla="*/ 6572401 h 6858000"/>
              <a:gd name="connsiteX90" fmla="*/ 5250594 w 6096000"/>
              <a:gd name="connsiteY90" fmla="*/ 6573588 h 6858000"/>
              <a:gd name="connsiteX91" fmla="*/ 5266155 w 6096000"/>
              <a:gd name="connsiteY91" fmla="*/ 6573588 h 6858000"/>
              <a:gd name="connsiteX92" fmla="*/ 5269147 w 6096000"/>
              <a:gd name="connsiteY92" fmla="*/ 6572401 h 6858000"/>
              <a:gd name="connsiteX93" fmla="*/ 5270344 w 6096000"/>
              <a:gd name="connsiteY93" fmla="*/ 6569439 h 6858000"/>
              <a:gd name="connsiteX94" fmla="*/ 5270344 w 6096000"/>
              <a:gd name="connsiteY94" fmla="*/ 6499336 h 6858000"/>
              <a:gd name="connsiteX95" fmla="*/ 5260171 w 6096000"/>
              <a:gd name="connsiteY95" fmla="*/ 6469222 h 6858000"/>
              <a:gd name="connsiteX96" fmla="*/ 5232641 w 6096000"/>
              <a:gd name="connsiteY96" fmla="*/ 6457866 h 6858000"/>
              <a:gd name="connsiteX97" fmla="*/ 5212495 w 6096000"/>
              <a:gd name="connsiteY97" fmla="*/ 6463100 h 6858000"/>
              <a:gd name="connsiteX98" fmla="*/ 5197534 w 6096000"/>
              <a:gd name="connsiteY98" fmla="*/ 6477613 h 6858000"/>
              <a:gd name="connsiteX99" fmla="*/ 5184068 w 6096000"/>
              <a:gd name="connsiteY99" fmla="*/ 6463002 h 6858000"/>
              <a:gd name="connsiteX100" fmla="*/ 5164620 w 6096000"/>
              <a:gd name="connsiteY100" fmla="*/ 6457866 h 6858000"/>
              <a:gd name="connsiteX101" fmla="*/ 5342155 w 6096000"/>
              <a:gd name="connsiteY101" fmla="*/ 6451153 h 6858000"/>
              <a:gd name="connsiteX102" fmla="*/ 5357116 w 6096000"/>
              <a:gd name="connsiteY102" fmla="*/ 6456484 h 6858000"/>
              <a:gd name="connsiteX103" fmla="*/ 5363100 w 6096000"/>
              <a:gd name="connsiteY103" fmla="*/ 6470308 h 6858000"/>
              <a:gd name="connsiteX104" fmla="*/ 5360807 w 6096000"/>
              <a:gd name="connsiteY104" fmla="*/ 6480971 h 6858000"/>
              <a:gd name="connsiteX105" fmla="*/ 5354722 w 6096000"/>
              <a:gd name="connsiteY105" fmla="*/ 6490845 h 6858000"/>
              <a:gd name="connsiteX106" fmla="*/ 5329589 w 6096000"/>
              <a:gd name="connsiteY106" fmla="*/ 6482846 h 6858000"/>
              <a:gd name="connsiteX107" fmla="*/ 5321209 w 6096000"/>
              <a:gd name="connsiteY107" fmla="*/ 6469320 h 6858000"/>
              <a:gd name="connsiteX108" fmla="*/ 5327194 w 6096000"/>
              <a:gd name="connsiteY108" fmla="*/ 6456287 h 6858000"/>
              <a:gd name="connsiteX109" fmla="*/ 5342155 w 6096000"/>
              <a:gd name="connsiteY109" fmla="*/ 6451153 h 6858000"/>
              <a:gd name="connsiteX110" fmla="*/ 5414373 w 6096000"/>
              <a:gd name="connsiteY110" fmla="*/ 6438077 h 6858000"/>
              <a:gd name="connsiteX111" fmla="*/ 5417109 w 6096000"/>
              <a:gd name="connsiteY111" fmla="*/ 6438077 h 6858000"/>
              <a:gd name="connsiteX112" fmla="*/ 5419152 w 6096000"/>
              <a:gd name="connsiteY112" fmla="*/ 6438872 h 6858000"/>
              <a:gd name="connsiteX113" fmla="*/ 5419953 w 6096000"/>
              <a:gd name="connsiteY113" fmla="*/ 6440894 h 6858000"/>
              <a:gd name="connsiteX114" fmla="*/ 5419152 w 6096000"/>
              <a:gd name="connsiteY114" fmla="*/ 6442880 h 6858000"/>
              <a:gd name="connsiteX115" fmla="*/ 5417109 w 6096000"/>
              <a:gd name="connsiteY115" fmla="*/ 6443674 h 6858000"/>
              <a:gd name="connsiteX116" fmla="*/ 5414373 w 6096000"/>
              <a:gd name="connsiteY116" fmla="*/ 6443674 h 6858000"/>
              <a:gd name="connsiteX117" fmla="*/ 5413205 w 6096000"/>
              <a:gd name="connsiteY117" fmla="*/ 6436127 h 6858000"/>
              <a:gd name="connsiteX118" fmla="*/ 5412567 w 6096000"/>
              <a:gd name="connsiteY118" fmla="*/ 6436398 h 6858000"/>
              <a:gd name="connsiteX119" fmla="*/ 5412294 w 6096000"/>
              <a:gd name="connsiteY119" fmla="*/ 6437030 h 6858000"/>
              <a:gd name="connsiteX120" fmla="*/ 5412294 w 6096000"/>
              <a:gd name="connsiteY120" fmla="*/ 6451907 h 6858000"/>
              <a:gd name="connsiteX121" fmla="*/ 5412422 w 6096000"/>
              <a:gd name="connsiteY121" fmla="*/ 6452214 h 6858000"/>
              <a:gd name="connsiteX122" fmla="*/ 5412731 w 6096000"/>
              <a:gd name="connsiteY122" fmla="*/ 6452341 h 6858000"/>
              <a:gd name="connsiteX123" fmla="*/ 5413971 w 6096000"/>
              <a:gd name="connsiteY123" fmla="*/ 6452341 h 6858000"/>
              <a:gd name="connsiteX124" fmla="*/ 5414244 w 6096000"/>
              <a:gd name="connsiteY124" fmla="*/ 6452196 h 6858000"/>
              <a:gd name="connsiteX125" fmla="*/ 5414373 w 6096000"/>
              <a:gd name="connsiteY125" fmla="*/ 6451908 h 6858000"/>
              <a:gd name="connsiteX126" fmla="*/ 5414373 w 6096000"/>
              <a:gd name="connsiteY126" fmla="*/ 6445588 h 6858000"/>
              <a:gd name="connsiteX127" fmla="*/ 5416050 w 6096000"/>
              <a:gd name="connsiteY127" fmla="*/ 6445588 h 6858000"/>
              <a:gd name="connsiteX128" fmla="*/ 5420099 w 6096000"/>
              <a:gd name="connsiteY128" fmla="*/ 6452052 h 6858000"/>
              <a:gd name="connsiteX129" fmla="*/ 5420573 w 6096000"/>
              <a:gd name="connsiteY129" fmla="*/ 6452341 h 6858000"/>
              <a:gd name="connsiteX130" fmla="*/ 5421741 w 6096000"/>
              <a:gd name="connsiteY130" fmla="*/ 6452341 h 6858000"/>
              <a:gd name="connsiteX131" fmla="*/ 5422106 w 6096000"/>
              <a:gd name="connsiteY131" fmla="*/ 6452178 h 6858000"/>
              <a:gd name="connsiteX132" fmla="*/ 5422252 w 6096000"/>
              <a:gd name="connsiteY132" fmla="*/ 6451799 h 6858000"/>
              <a:gd name="connsiteX133" fmla="*/ 5422178 w 6096000"/>
              <a:gd name="connsiteY133" fmla="*/ 6451546 h 6858000"/>
              <a:gd name="connsiteX134" fmla="*/ 5418349 w 6096000"/>
              <a:gd name="connsiteY134" fmla="*/ 6445480 h 6858000"/>
              <a:gd name="connsiteX135" fmla="*/ 5420994 w 6096000"/>
              <a:gd name="connsiteY135" fmla="*/ 6443837 h 6858000"/>
              <a:gd name="connsiteX136" fmla="*/ 5422033 w 6096000"/>
              <a:gd name="connsiteY136" fmla="*/ 6440858 h 6858000"/>
              <a:gd name="connsiteX137" fmla="*/ 5421395 w 6096000"/>
              <a:gd name="connsiteY137" fmla="*/ 6438493 h 6858000"/>
              <a:gd name="connsiteX138" fmla="*/ 5419662 w 6096000"/>
              <a:gd name="connsiteY138" fmla="*/ 6436759 h 6858000"/>
              <a:gd name="connsiteX139" fmla="*/ 5417254 w 6096000"/>
              <a:gd name="connsiteY139" fmla="*/ 6436127 h 6858000"/>
              <a:gd name="connsiteX140" fmla="*/ 5416853 w 6096000"/>
              <a:gd name="connsiteY140" fmla="*/ 6431866 h 6858000"/>
              <a:gd name="connsiteX141" fmla="*/ 5423109 w 6096000"/>
              <a:gd name="connsiteY141" fmla="*/ 6433528 h 6858000"/>
              <a:gd name="connsiteX142" fmla="*/ 5427650 w 6096000"/>
              <a:gd name="connsiteY142" fmla="*/ 6438023 h 6858000"/>
              <a:gd name="connsiteX143" fmla="*/ 5429329 w 6096000"/>
              <a:gd name="connsiteY143" fmla="*/ 6444216 h 6858000"/>
              <a:gd name="connsiteX144" fmla="*/ 5427650 w 6096000"/>
              <a:gd name="connsiteY144" fmla="*/ 6450409 h 6858000"/>
              <a:gd name="connsiteX145" fmla="*/ 5423109 w 6096000"/>
              <a:gd name="connsiteY145" fmla="*/ 6454905 h 6858000"/>
              <a:gd name="connsiteX146" fmla="*/ 5416853 w 6096000"/>
              <a:gd name="connsiteY146" fmla="*/ 6456566 h 6858000"/>
              <a:gd name="connsiteX147" fmla="*/ 5410598 w 6096000"/>
              <a:gd name="connsiteY147" fmla="*/ 6454905 h 6858000"/>
              <a:gd name="connsiteX148" fmla="*/ 5406056 w 6096000"/>
              <a:gd name="connsiteY148" fmla="*/ 6450409 h 6858000"/>
              <a:gd name="connsiteX149" fmla="*/ 5404378 w 6096000"/>
              <a:gd name="connsiteY149" fmla="*/ 6444216 h 6858000"/>
              <a:gd name="connsiteX150" fmla="*/ 5406056 w 6096000"/>
              <a:gd name="connsiteY150" fmla="*/ 6438023 h 6858000"/>
              <a:gd name="connsiteX151" fmla="*/ 5410598 w 6096000"/>
              <a:gd name="connsiteY151" fmla="*/ 6433528 h 6858000"/>
              <a:gd name="connsiteX152" fmla="*/ 5416853 w 6096000"/>
              <a:gd name="connsiteY152" fmla="*/ 6431866 h 6858000"/>
              <a:gd name="connsiteX153" fmla="*/ 5341955 w 6096000"/>
              <a:gd name="connsiteY153" fmla="*/ 6429628 h 6858000"/>
              <a:gd name="connsiteX154" fmla="*/ 5319315 w 6096000"/>
              <a:gd name="connsiteY154" fmla="*/ 6434862 h 6858000"/>
              <a:gd name="connsiteX155" fmla="*/ 5303057 w 6096000"/>
              <a:gd name="connsiteY155" fmla="*/ 6449276 h 6858000"/>
              <a:gd name="connsiteX156" fmla="*/ 5297072 w 6096000"/>
              <a:gd name="connsiteY156" fmla="*/ 6469518 h 6858000"/>
              <a:gd name="connsiteX157" fmla="*/ 5299865 w 6096000"/>
              <a:gd name="connsiteY157" fmla="*/ 6483933 h 6858000"/>
              <a:gd name="connsiteX158" fmla="*/ 5307844 w 6096000"/>
              <a:gd name="connsiteY158" fmla="*/ 6495782 h 6858000"/>
              <a:gd name="connsiteX159" fmla="*/ 5294878 w 6096000"/>
              <a:gd name="connsiteY159" fmla="*/ 6511877 h 6858000"/>
              <a:gd name="connsiteX160" fmla="*/ 5290290 w 6096000"/>
              <a:gd name="connsiteY160" fmla="*/ 6531130 h 6858000"/>
              <a:gd name="connsiteX161" fmla="*/ 5297072 w 6096000"/>
              <a:gd name="connsiteY161" fmla="*/ 6553937 h 6858000"/>
              <a:gd name="connsiteX162" fmla="*/ 5315725 w 6096000"/>
              <a:gd name="connsiteY162" fmla="*/ 6570229 h 6858000"/>
              <a:gd name="connsiteX163" fmla="*/ 5341955 w 6096000"/>
              <a:gd name="connsiteY163" fmla="*/ 6576154 h 6858000"/>
              <a:gd name="connsiteX164" fmla="*/ 5368087 w 6096000"/>
              <a:gd name="connsiteY164" fmla="*/ 6570229 h 6858000"/>
              <a:gd name="connsiteX165" fmla="*/ 5386939 w 6096000"/>
              <a:gd name="connsiteY165" fmla="*/ 6554234 h 6858000"/>
              <a:gd name="connsiteX166" fmla="*/ 5393820 w 6096000"/>
              <a:gd name="connsiteY166" fmla="*/ 6531920 h 6858000"/>
              <a:gd name="connsiteX167" fmla="*/ 5388933 w 6096000"/>
              <a:gd name="connsiteY167" fmla="*/ 6513259 h 6858000"/>
              <a:gd name="connsiteX168" fmla="*/ 5374869 w 6096000"/>
              <a:gd name="connsiteY168" fmla="*/ 6498941 h 6858000"/>
              <a:gd name="connsiteX169" fmla="*/ 5387037 w 6096000"/>
              <a:gd name="connsiteY169" fmla="*/ 6469123 h 6858000"/>
              <a:gd name="connsiteX170" fmla="*/ 5380954 w 6096000"/>
              <a:gd name="connsiteY170" fmla="*/ 6449178 h 6858000"/>
              <a:gd name="connsiteX171" fmla="*/ 5364597 w 6096000"/>
              <a:gd name="connsiteY171" fmla="*/ 6434862 h 6858000"/>
              <a:gd name="connsiteX172" fmla="*/ 5341955 w 6096000"/>
              <a:gd name="connsiteY172" fmla="*/ 6429628 h 6858000"/>
              <a:gd name="connsiteX173" fmla="*/ 5416853 w 6096000"/>
              <a:gd name="connsiteY173" fmla="*/ 6429627 h 6858000"/>
              <a:gd name="connsiteX174" fmla="*/ 5409467 w 6096000"/>
              <a:gd name="connsiteY174" fmla="*/ 6431595 h 6858000"/>
              <a:gd name="connsiteX175" fmla="*/ 5404105 w 6096000"/>
              <a:gd name="connsiteY175" fmla="*/ 6436903 h 6858000"/>
              <a:gd name="connsiteX176" fmla="*/ 5402117 w 6096000"/>
              <a:gd name="connsiteY176" fmla="*/ 6444216 h 6858000"/>
              <a:gd name="connsiteX177" fmla="*/ 5404105 w 6096000"/>
              <a:gd name="connsiteY177" fmla="*/ 6451528 h 6858000"/>
              <a:gd name="connsiteX178" fmla="*/ 5409467 w 6096000"/>
              <a:gd name="connsiteY178" fmla="*/ 6456837 h 6858000"/>
              <a:gd name="connsiteX179" fmla="*/ 5416853 w 6096000"/>
              <a:gd name="connsiteY179" fmla="*/ 6458805 h 6858000"/>
              <a:gd name="connsiteX180" fmla="*/ 5424239 w 6096000"/>
              <a:gd name="connsiteY180" fmla="*/ 6456837 h 6858000"/>
              <a:gd name="connsiteX181" fmla="*/ 5429602 w 6096000"/>
              <a:gd name="connsiteY181" fmla="*/ 6451528 h 6858000"/>
              <a:gd name="connsiteX182" fmla="*/ 5431590 w 6096000"/>
              <a:gd name="connsiteY182" fmla="*/ 6444216 h 6858000"/>
              <a:gd name="connsiteX183" fmla="*/ 5429602 w 6096000"/>
              <a:gd name="connsiteY183" fmla="*/ 6436903 h 6858000"/>
              <a:gd name="connsiteX184" fmla="*/ 5424239 w 6096000"/>
              <a:gd name="connsiteY184" fmla="*/ 6431595 h 6858000"/>
              <a:gd name="connsiteX185" fmla="*/ 5416853 w 6096000"/>
              <a:gd name="connsiteY185" fmla="*/ 6429627 h 6858000"/>
              <a:gd name="connsiteX186" fmla="*/ 5027180 w 6096000"/>
              <a:gd name="connsiteY186" fmla="*/ 6417384 h 6858000"/>
              <a:gd name="connsiteX187" fmla="*/ 5024188 w 6096000"/>
              <a:gd name="connsiteY187" fmla="*/ 6418571 h 6858000"/>
              <a:gd name="connsiteX188" fmla="*/ 5022991 w 6096000"/>
              <a:gd name="connsiteY188" fmla="*/ 6421533 h 6858000"/>
              <a:gd name="connsiteX189" fmla="*/ 5022991 w 6096000"/>
              <a:gd name="connsiteY189" fmla="*/ 6443056 h 6858000"/>
              <a:gd name="connsiteX190" fmla="*/ 5024188 w 6096000"/>
              <a:gd name="connsiteY190" fmla="*/ 6446018 h 6858000"/>
              <a:gd name="connsiteX191" fmla="*/ 5027180 w 6096000"/>
              <a:gd name="connsiteY191" fmla="*/ 6447204 h 6858000"/>
              <a:gd name="connsiteX192" fmla="*/ 5040743 w 6096000"/>
              <a:gd name="connsiteY192" fmla="*/ 6447204 h 6858000"/>
              <a:gd name="connsiteX193" fmla="*/ 5043735 w 6096000"/>
              <a:gd name="connsiteY193" fmla="*/ 6446018 h 6858000"/>
              <a:gd name="connsiteX194" fmla="*/ 5044934 w 6096000"/>
              <a:gd name="connsiteY194" fmla="*/ 6443056 h 6858000"/>
              <a:gd name="connsiteX195" fmla="*/ 5044934 w 6096000"/>
              <a:gd name="connsiteY195" fmla="*/ 6421533 h 6858000"/>
              <a:gd name="connsiteX196" fmla="*/ 5043735 w 6096000"/>
              <a:gd name="connsiteY196" fmla="*/ 6418571 h 6858000"/>
              <a:gd name="connsiteX197" fmla="*/ 5040743 w 6096000"/>
              <a:gd name="connsiteY197" fmla="*/ 6417384 h 6858000"/>
              <a:gd name="connsiteX198" fmla="*/ 4956563 w 6096000"/>
              <a:gd name="connsiteY198" fmla="*/ 6417384 h 6858000"/>
              <a:gd name="connsiteX199" fmla="*/ 4953571 w 6096000"/>
              <a:gd name="connsiteY199" fmla="*/ 6418571 h 6858000"/>
              <a:gd name="connsiteX200" fmla="*/ 4952374 w 6096000"/>
              <a:gd name="connsiteY200" fmla="*/ 6421533 h 6858000"/>
              <a:gd name="connsiteX201" fmla="*/ 4952374 w 6096000"/>
              <a:gd name="connsiteY201" fmla="*/ 6443056 h 6858000"/>
              <a:gd name="connsiteX202" fmla="*/ 4953571 w 6096000"/>
              <a:gd name="connsiteY202" fmla="*/ 6446018 h 6858000"/>
              <a:gd name="connsiteX203" fmla="*/ 4956563 w 6096000"/>
              <a:gd name="connsiteY203" fmla="*/ 6447204 h 6858000"/>
              <a:gd name="connsiteX204" fmla="*/ 4970126 w 6096000"/>
              <a:gd name="connsiteY204" fmla="*/ 6447204 h 6858000"/>
              <a:gd name="connsiteX205" fmla="*/ 4973118 w 6096000"/>
              <a:gd name="connsiteY205" fmla="*/ 6446018 h 6858000"/>
              <a:gd name="connsiteX206" fmla="*/ 4974317 w 6096000"/>
              <a:gd name="connsiteY206" fmla="*/ 6443056 h 6858000"/>
              <a:gd name="connsiteX207" fmla="*/ 4974317 w 6096000"/>
              <a:gd name="connsiteY207" fmla="*/ 6421533 h 6858000"/>
              <a:gd name="connsiteX208" fmla="*/ 4973118 w 6096000"/>
              <a:gd name="connsiteY208" fmla="*/ 6418571 h 6858000"/>
              <a:gd name="connsiteX209" fmla="*/ 4970126 w 6096000"/>
              <a:gd name="connsiteY209" fmla="*/ 6417384 h 6858000"/>
              <a:gd name="connsiteX210" fmla="*/ 0 w 6096000"/>
              <a:gd name="connsiteY210" fmla="*/ 0 h 6858000"/>
              <a:gd name="connsiteX211" fmla="*/ 6096000 w 6096000"/>
              <a:gd name="connsiteY211" fmla="*/ 0 h 6858000"/>
              <a:gd name="connsiteX212" fmla="*/ 6096000 w 6096000"/>
              <a:gd name="connsiteY212" fmla="*/ 6858000 h 6858000"/>
              <a:gd name="connsiteX213" fmla="*/ 0 w 6096000"/>
              <a:gd name="connsiteY2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6096000" h="6858000">
                <a:moveTo>
                  <a:pt x="5326597" y="6506840"/>
                </a:moveTo>
                <a:lnTo>
                  <a:pt x="5333776" y="6508420"/>
                </a:lnTo>
                <a:cubicBezTo>
                  <a:pt x="5342820" y="6510395"/>
                  <a:pt x="5349636" y="6512140"/>
                  <a:pt x="5354224" y="6513652"/>
                </a:cubicBezTo>
                <a:cubicBezTo>
                  <a:pt x="5358810" y="6515168"/>
                  <a:pt x="5362534" y="6517276"/>
                  <a:pt x="5365393" y="6519971"/>
                </a:cubicBezTo>
                <a:cubicBezTo>
                  <a:pt x="5368254" y="6522672"/>
                  <a:pt x="5369683" y="6526326"/>
                  <a:pt x="5369683" y="6530932"/>
                </a:cubicBezTo>
                <a:cubicBezTo>
                  <a:pt x="5369683" y="6537646"/>
                  <a:pt x="5367023" y="6543307"/>
                  <a:pt x="5361704" y="6547915"/>
                </a:cubicBezTo>
                <a:cubicBezTo>
                  <a:pt x="5356384" y="6552524"/>
                  <a:pt x="5349801" y="6554827"/>
                  <a:pt x="5341955" y="6554827"/>
                </a:cubicBezTo>
                <a:cubicBezTo>
                  <a:pt x="5333976" y="6554827"/>
                  <a:pt x="5327393" y="6552524"/>
                  <a:pt x="5322207" y="6547915"/>
                </a:cubicBezTo>
                <a:cubicBezTo>
                  <a:pt x="5317020" y="6543307"/>
                  <a:pt x="5314427" y="6537516"/>
                  <a:pt x="5314427" y="6530537"/>
                </a:cubicBezTo>
                <a:cubicBezTo>
                  <a:pt x="5314427" y="6525798"/>
                  <a:pt x="5315523" y="6521290"/>
                  <a:pt x="5317719" y="6517009"/>
                </a:cubicBezTo>
                <a:cubicBezTo>
                  <a:pt x="5319914" y="6512734"/>
                  <a:pt x="5322872" y="6509342"/>
                  <a:pt x="5326597" y="6506840"/>
                </a:cubicBezTo>
                <a:close/>
                <a:moveTo>
                  <a:pt x="5009227" y="6460434"/>
                </a:moveTo>
                <a:cubicBezTo>
                  <a:pt x="5008030" y="6460434"/>
                  <a:pt x="5007033" y="6460827"/>
                  <a:pt x="5006235" y="6461619"/>
                </a:cubicBezTo>
                <a:cubicBezTo>
                  <a:pt x="5005437" y="6462409"/>
                  <a:pt x="5005038" y="6463396"/>
                  <a:pt x="5005038" y="6464581"/>
                </a:cubicBezTo>
                <a:lnTo>
                  <a:pt x="5005038" y="6478404"/>
                </a:lnTo>
                <a:cubicBezTo>
                  <a:pt x="5005038" y="6479587"/>
                  <a:pt x="5005437" y="6480575"/>
                  <a:pt x="5006235" y="6481366"/>
                </a:cubicBezTo>
                <a:cubicBezTo>
                  <a:pt x="5007033" y="6482156"/>
                  <a:pt x="5008030" y="6482549"/>
                  <a:pt x="5009227" y="6482549"/>
                </a:cubicBezTo>
                <a:lnTo>
                  <a:pt x="5022991" y="6482549"/>
                </a:lnTo>
                <a:lnTo>
                  <a:pt x="5022991" y="6539224"/>
                </a:lnTo>
                <a:cubicBezTo>
                  <a:pt x="5022991" y="6549495"/>
                  <a:pt x="5026213" y="6557789"/>
                  <a:pt x="5032665" y="6564108"/>
                </a:cubicBezTo>
                <a:cubicBezTo>
                  <a:pt x="5039115" y="6570425"/>
                  <a:pt x="5047527" y="6573587"/>
                  <a:pt x="5057900" y="6573587"/>
                </a:cubicBezTo>
                <a:lnTo>
                  <a:pt x="5080641" y="6573587"/>
                </a:lnTo>
                <a:cubicBezTo>
                  <a:pt x="5081838" y="6573587"/>
                  <a:pt x="5082835" y="6573192"/>
                  <a:pt x="5083633" y="6572400"/>
                </a:cubicBezTo>
                <a:cubicBezTo>
                  <a:pt x="5084431" y="6571612"/>
                  <a:pt x="5084830" y="6570624"/>
                  <a:pt x="5084830" y="6569438"/>
                </a:cubicBezTo>
                <a:lnTo>
                  <a:pt x="5084830" y="6555615"/>
                </a:lnTo>
                <a:cubicBezTo>
                  <a:pt x="5084830" y="6554432"/>
                  <a:pt x="5084431" y="6553444"/>
                  <a:pt x="5083633" y="6552653"/>
                </a:cubicBezTo>
                <a:cubicBezTo>
                  <a:pt x="5082835" y="6551864"/>
                  <a:pt x="5081838" y="6551470"/>
                  <a:pt x="5080641" y="6551470"/>
                </a:cubicBezTo>
                <a:lnTo>
                  <a:pt x="5059695" y="6551272"/>
                </a:lnTo>
                <a:cubicBezTo>
                  <a:pt x="5055837" y="6551272"/>
                  <a:pt x="5052746" y="6550085"/>
                  <a:pt x="5050419" y="6547716"/>
                </a:cubicBezTo>
                <a:cubicBezTo>
                  <a:pt x="5048091" y="6545348"/>
                  <a:pt x="5046929" y="6542186"/>
                  <a:pt x="5046929" y="6538237"/>
                </a:cubicBezTo>
                <a:lnTo>
                  <a:pt x="5046929" y="6482749"/>
                </a:lnTo>
                <a:lnTo>
                  <a:pt x="5080641" y="6482749"/>
                </a:lnTo>
                <a:cubicBezTo>
                  <a:pt x="5081838" y="6482749"/>
                  <a:pt x="5082835" y="6482354"/>
                  <a:pt x="5083633" y="6481562"/>
                </a:cubicBezTo>
                <a:cubicBezTo>
                  <a:pt x="5084431" y="6480774"/>
                  <a:pt x="5084830" y="6479786"/>
                  <a:pt x="5084830" y="6478600"/>
                </a:cubicBezTo>
                <a:lnTo>
                  <a:pt x="5084830" y="6464581"/>
                </a:lnTo>
                <a:cubicBezTo>
                  <a:pt x="5084830" y="6463396"/>
                  <a:pt x="5084431" y="6462409"/>
                  <a:pt x="5083633" y="6461619"/>
                </a:cubicBezTo>
                <a:cubicBezTo>
                  <a:pt x="5082835" y="6460827"/>
                  <a:pt x="5081838" y="6460434"/>
                  <a:pt x="5080641" y="6460434"/>
                </a:cubicBezTo>
                <a:close/>
                <a:moveTo>
                  <a:pt x="4935219" y="6460434"/>
                </a:moveTo>
                <a:cubicBezTo>
                  <a:pt x="4934022" y="6460434"/>
                  <a:pt x="4933025" y="6460827"/>
                  <a:pt x="4932227" y="6461617"/>
                </a:cubicBezTo>
                <a:cubicBezTo>
                  <a:pt x="4931429" y="6462409"/>
                  <a:pt x="4931030" y="6463396"/>
                  <a:pt x="4931030" y="6464579"/>
                </a:cubicBezTo>
                <a:lnTo>
                  <a:pt x="4931030" y="6478799"/>
                </a:lnTo>
                <a:cubicBezTo>
                  <a:pt x="4931030" y="6479982"/>
                  <a:pt x="4931429" y="6480970"/>
                  <a:pt x="4932227" y="6481761"/>
                </a:cubicBezTo>
                <a:cubicBezTo>
                  <a:pt x="4933025" y="6482549"/>
                  <a:pt x="4934022" y="6482944"/>
                  <a:pt x="4935219" y="6482944"/>
                </a:cubicBezTo>
                <a:lnTo>
                  <a:pt x="4951377" y="6482944"/>
                </a:lnTo>
                <a:lnTo>
                  <a:pt x="4951377" y="6563713"/>
                </a:lnTo>
                <a:cubicBezTo>
                  <a:pt x="4951377" y="6566476"/>
                  <a:pt x="4952340" y="6568815"/>
                  <a:pt x="4954270" y="6570722"/>
                </a:cubicBezTo>
                <a:cubicBezTo>
                  <a:pt x="4956195" y="6572631"/>
                  <a:pt x="4958558" y="6573587"/>
                  <a:pt x="4961351" y="6573587"/>
                </a:cubicBezTo>
                <a:lnTo>
                  <a:pt x="4991472" y="6573587"/>
                </a:lnTo>
                <a:cubicBezTo>
                  <a:pt x="4992669" y="6573587"/>
                  <a:pt x="4993667" y="6573190"/>
                  <a:pt x="4994464" y="6572400"/>
                </a:cubicBezTo>
                <a:cubicBezTo>
                  <a:pt x="4995262" y="6571612"/>
                  <a:pt x="4995661" y="6570624"/>
                  <a:pt x="4995661" y="6569438"/>
                </a:cubicBezTo>
                <a:lnTo>
                  <a:pt x="4995661" y="6555222"/>
                </a:lnTo>
                <a:cubicBezTo>
                  <a:pt x="4995661" y="6554035"/>
                  <a:pt x="4995262" y="6553048"/>
                  <a:pt x="4994464" y="6552259"/>
                </a:cubicBezTo>
                <a:cubicBezTo>
                  <a:pt x="4993667" y="6551468"/>
                  <a:pt x="4992669" y="6551073"/>
                  <a:pt x="4991472" y="6551073"/>
                </a:cubicBezTo>
                <a:lnTo>
                  <a:pt x="4975314" y="6551073"/>
                </a:lnTo>
                <a:lnTo>
                  <a:pt x="4975314" y="6470308"/>
                </a:lnTo>
                <a:cubicBezTo>
                  <a:pt x="4975314" y="6467543"/>
                  <a:pt x="4974349" y="6465207"/>
                  <a:pt x="4972423" y="6463296"/>
                </a:cubicBezTo>
                <a:cubicBezTo>
                  <a:pt x="4970493" y="6461391"/>
                  <a:pt x="4968133" y="6460434"/>
                  <a:pt x="4965340" y="6460434"/>
                </a:cubicBezTo>
                <a:close/>
                <a:moveTo>
                  <a:pt x="5164620" y="6457866"/>
                </a:moveTo>
                <a:cubicBezTo>
                  <a:pt x="5158765" y="6457866"/>
                  <a:pt x="5153216" y="6459284"/>
                  <a:pt x="5147964" y="6462113"/>
                </a:cubicBezTo>
                <a:cubicBezTo>
                  <a:pt x="5142708" y="6464945"/>
                  <a:pt x="5138154" y="6469190"/>
                  <a:pt x="5134299" y="6474851"/>
                </a:cubicBezTo>
                <a:lnTo>
                  <a:pt x="5134299" y="6464580"/>
                </a:lnTo>
                <a:cubicBezTo>
                  <a:pt x="5134299" y="6463397"/>
                  <a:pt x="5133898" y="6462410"/>
                  <a:pt x="5133102" y="6461618"/>
                </a:cubicBezTo>
                <a:cubicBezTo>
                  <a:pt x="5132303" y="6460828"/>
                  <a:pt x="5131307" y="6460435"/>
                  <a:pt x="5130110" y="6460435"/>
                </a:cubicBezTo>
                <a:lnTo>
                  <a:pt x="5114551" y="6460435"/>
                </a:lnTo>
                <a:cubicBezTo>
                  <a:pt x="5113354" y="6460435"/>
                  <a:pt x="5112355" y="6460828"/>
                  <a:pt x="5111558" y="6461618"/>
                </a:cubicBezTo>
                <a:cubicBezTo>
                  <a:pt x="5110761" y="6462410"/>
                  <a:pt x="5110360" y="6463397"/>
                  <a:pt x="5110360" y="6464580"/>
                </a:cubicBezTo>
                <a:lnTo>
                  <a:pt x="5110360" y="6569439"/>
                </a:lnTo>
                <a:cubicBezTo>
                  <a:pt x="5110360" y="6570625"/>
                  <a:pt x="5110761" y="6571613"/>
                  <a:pt x="5111558" y="6572401"/>
                </a:cubicBezTo>
                <a:cubicBezTo>
                  <a:pt x="5112355" y="6573191"/>
                  <a:pt x="5113354" y="6573588"/>
                  <a:pt x="5114551" y="6573588"/>
                </a:cubicBezTo>
                <a:lnTo>
                  <a:pt x="5130110" y="6573588"/>
                </a:lnTo>
                <a:cubicBezTo>
                  <a:pt x="5131307" y="6573588"/>
                  <a:pt x="5132303" y="6573191"/>
                  <a:pt x="5133102" y="6572401"/>
                </a:cubicBezTo>
                <a:cubicBezTo>
                  <a:pt x="5133898" y="6571613"/>
                  <a:pt x="5134299" y="6570625"/>
                  <a:pt x="5134299" y="6569439"/>
                </a:cubicBezTo>
                <a:lnTo>
                  <a:pt x="5134299" y="6509012"/>
                </a:lnTo>
                <a:cubicBezTo>
                  <a:pt x="5134299" y="6500193"/>
                  <a:pt x="5136592" y="6493249"/>
                  <a:pt x="5141180" y="6488179"/>
                </a:cubicBezTo>
                <a:cubicBezTo>
                  <a:pt x="5145768" y="6483114"/>
                  <a:pt x="5151985" y="6480576"/>
                  <a:pt x="5159831" y="6480576"/>
                </a:cubicBezTo>
                <a:cubicBezTo>
                  <a:pt x="5165815" y="6480576"/>
                  <a:pt x="5170405" y="6482452"/>
                  <a:pt x="5173597" y="6486204"/>
                </a:cubicBezTo>
                <a:cubicBezTo>
                  <a:pt x="5176786" y="6489956"/>
                  <a:pt x="5178384" y="6495322"/>
                  <a:pt x="5178384" y="6502298"/>
                </a:cubicBezTo>
                <a:lnTo>
                  <a:pt x="5178384" y="6569439"/>
                </a:lnTo>
                <a:cubicBezTo>
                  <a:pt x="5178384" y="6570625"/>
                  <a:pt x="5178781" y="6571613"/>
                  <a:pt x="5179581" y="6572401"/>
                </a:cubicBezTo>
                <a:cubicBezTo>
                  <a:pt x="5180379" y="6573191"/>
                  <a:pt x="5181376" y="6573588"/>
                  <a:pt x="5182573" y="6573588"/>
                </a:cubicBezTo>
                <a:lnTo>
                  <a:pt x="5198131" y="6573588"/>
                </a:lnTo>
                <a:cubicBezTo>
                  <a:pt x="5199329" y="6573588"/>
                  <a:pt x="5200327" y="6573191"/>
                  <a:pt x="5201125" y="6572401"/>
                </a:cubicBezTo>
                <a:cubicBezTo>
                  <a:pt x="5201923" y="6571613"/>
                  <a:pt x="5202322" y="6570625"/>
                  <a:pt x="5202322" y="6569439"/>
                </a:cubicBezTo>
                <a:lnTo>
                  <a:pt x="5202322" y="6509012"/>
                </a:lnTo>
                <a:cubicBezTo>
                  <a:pt x="5202322" y="6500193"/>
                  <a:pt x="5204615" y="6493249"/>
                  <a:pt x="5209203" y="6488179"/>
                </a:cubicBezTo>
                <a:cubicBezTo>
                  <a:pt x="5213793" y="6483114"/>
                  <a:pt x="5220005" y="6480576"/>
                  <a:pt x="5227855" y="6480576"/>
                </a:cubicBezTo>
                <a:cubicBezTo>
                  <a:pt x="5233839" y="6480576"/>
                  <a:pt x="5238427" y="6482452"/>
                  <a:pt x="5241617" y="6486204"/>
                </a:cubicBezTo>
                <a:cubicBezTo>
                  <a:pt x="5244811" y="6489956"/>
                  <a:pt x="5246407" y="6495322"/>
                  <a:pt x="5246407" y="6502298"/>
                </a:cubicBezTo>
                <a:lnTo>
                  <a:pt x="5246407" y="6569439"/>
                </a:lnTo>
                <a:cubicBezTo>
                  <a:pt x="5246407" y="6570625"/>
                  <a:pt x="5246805" y="6571613"/>
                  <a:pt x="5247602" y="6572401"/>
                </a:cubicBezTo>
                <a:cubicBezTo>
                  <a:pt x="5248401" y="6573191"/>
                  <a:pt x="5249399" y="6573588"/>
                  <a:pt x="5250594" y="6573588"/>
                </a:cubicBezTo>
                <a:lnTo>
                  <a:pt x="5266155" y="6573588"/>
                </a:lnTo>
                <a:cubicBezTo>
                  <a:pt x="5267352" y="6573588"/>
                  <a:pt x="5268349" y="6573191"/>
                  <a:pt x="5269147" y="6572401"/>
                </a:cubicBezTo>
                <a:cubicBezTo>
                  <a:pt x="5269945" y="6571613"/>
                  <a:pt x="5270344" y="6570625"/>
                  <a:pt x="5270344" y="6569439"/>
                </a:cubicBezTo>
                <a:lnTo>
                  <a:pt x="5270344" y="6499336"/>
                </a:lnTo>
                <a:cubicBezTo>
                  <a:pt x="5270344" y="6486831"/>
                  <a:pt x="5266953" y="6476793"/>
                  <a:pt x="5260171" y="6469222"/>
                </a:cubicBezTo>
                <a:cubicBezTo>
                  <a:pt x="5253388" y="6461654"/>
                  <a:pt x="5244212" y="6457866"/>
                  <a:pt x="5232641" y="6457866"/>
                </a:cubicBezTo>
                <a:cubicBezTo>
                  <a:pt x="5225461" y="6457866"/>
                  <a:pt x="5218744" y="6459613"/>
                  <a:pt x="5212495" y="6463100"/>
                </a:cubicBezTo>
                <a:cubicBezTo>
                  <a:pt x="5206241" y="6466590"/>
                  <a:pt x="5201254" y="6471428"/>
                  <a:pt x="5197534" y="6477613"/>
                </a:cubicBezTo>
                <a:cubicBezTo>
                  <a:pt x="5194208" y="6471296"/>
                  <a:pt x="5189720" y="6466427"/>
                  <a:pt x="5184068" y="6463002"/>
                </a:cubicBezTo>
                <a:cubicBezTo>
                  <a:pt x="5178415" y="6459579"/>
                  <a:pt x="5171932" y="6457866"/>
                  <a:pt x="5164620" y="6457866"/>
                </a:cubicBezTo>
                <a:close/>
                <a:moveTo>
                  <a:pt x="5342155" y="6451153"/>
                </a:moveTo>
                <a:cubicBezTo>
                  <a:pt x="5348139" y="6451153"/>
                  <a:pt x="5353126" y="6452930"/>
                  <a:pt x="5357116" y="6456484"/>
                </a:cubicBezTo>
                <a:cubicBezTo>
                  <a:pt x="5361105" y="6460039"/>
                  <a:pt x="5363100" y="6464649"/>
                  <a:pt x="5363100" y="6470308"/>
                </a:cubicBezTo>
                <a:cubicBezTo>
                  <a:pt x="5363100" y="6473734"/>
                  <a:pt x="5362333" y="6477287"/>
                  <a:pt x="5360807" y="6480971"/>
                </a:cubicBezTo>
                <a:cubicBezTo>
                  <a:pt x="5359278" y="6484657"/>
                  <a:pt x="5357247" y="6487950"/>
                  <a:pt x="5354722" y="6490845"/>
                </a:cubicBezTo>
                <a:cubicBezTo>
                  <a:pt x="5343553" y="6488475"/>
                  <a:pt x="5335175" y="6485808"/>
                  <a:pt x="5329589" y="6482846"/>
                </a:cubicBezTo>
                <a:cubicBezTo>
                  <a:pt x="5324002" y="6479884"/>
                  <a:pt x="5321209" y="6475376"/>
                  <a:pt x="5321209" y="6469320"/>
                </a:cubicBezTo>
                <a:cubicBezTo>
                  <a:pt x="5321209" y="6464056"/>
                  <a:pt x="5323204" y="6459712"/>
                  <a:pt x="5327194" y="6456287"/>
                </a:cubicBezTo>
                <a:cubicBezTo>
                  <a:pt x="5331183" y="6452866"/>
                  <a:pt x="5336170" y="6451153"/>
                  <a:pt x="5342155" y="6451153"/>
                </a:cubicBezTo>
                <a:close/>
                <a:moveTo>
                  <a:pt x="5414373" y="6438077"/>
                </a:moveTo>
                <a:lnTo>
                  <a:pt x="5417109" y="6438077"/>
                </a:lnTo>
                <a:cubicBezTo>
                  <a:pt x="5417935" y="6438077"/>
                  <a:pt x="5418616" y="6438342"/>
                  <a:pt x="5419152" y="6438872"/>
                </a:cubicBezTo>
                <a:cubicBezTo>
                  <a:pt x="5419686" y="6439401"/>
                  <a:pt x="5419953" y="6440076"/>
                  <a:pt x="5419953" y="6440894"/>
                </a:cubicBezTo>
                <a:cubicBezTo>
                  <a:pt x="5419953" y="6441688"/>
                  <a:pt x="5419686" y="6442351"/>
                  <a:pt x="5419152" y="6442880"/>
                </a:cubicBezTo>
                <a:cubicBezTo>
                  <a:pt x="5418616" y="6443410"/>
                  <a:pt x="5417935" y="6443674"/>
                  <a:pt x="5417109" y="6443674"/>
                </a:cubicBezTo>
                <a:lnTo>
                  <a:pt x="5414373" y="6443674"/>
                </a:lnTo>
                <a:close/>
                <a:moveTo>
                  <a:pt x="5413205" y="6436127"/>
                </a:moveTo>
                <a:cubicBezTo>
                  <a:pt x="5412963" y="6436127"/>
                  <a:pt x="5412749" y="6436217"/>
                  <a:pt x="5412567" y="6436398"/>
                </a:cubicBezTo>
                <a:cubicBezTo>
                  <a:pt x="5412384" y="6436578"/>
                  <a:pt x="5412294" y="6436790"/>
                  <a:pt x="5412294" y="6437030"/>
                </a:cubicBezTo>
                <a:lnTo>
                  <a:pt x="5412294" y="6451907"/>
                </a:lnTo>
                <a:cubicBezTo>
                  <a:pt x="5412294" y="6452028"/>
                  <a:pt x="5412335" y="6452130"/>
                  <a:pt x="5412422" y="6452214"/>
                </a:cubicBezTo>
                <a:cubicBezTo>
                  <a:pt x="5412506" y="6452299"/>
                  <a:pt x="5412609" y="6452341"/>
                  <a:pt x="5412731" y="6452341"/>
                </a:cubicBezTo>
                <a:lnTo>
                  <a:pt x="5413971" y="6452341"/>
                </a:lnTo>
                <a:cubicBezTo>
                  <a:pt x="5414068" y="6452341"/>
                  <a:pt x="5414159" y="6452293"/>
                  <a:pt x="5414244" y="6452196"/>
                </a:cubicBezTo>
                <a:cubicBezTo>
                  <a:pt x="5414330" y="6452100"/>
                  <a:pt x="5414373" y="6452004"/>
                  <a:pt x="5414373" y="6451908"/>
                </a:cubicBezTo>
                <a:lnTo>
                  <a:pt x="5414373" y="6445588"/>
                </a:lnTo>
                <a:lnTo>
                  <a:pt x="5416050" y="6445588"/>
                </a:lnTo>
                <a:lnTo>
                  <a:pt x="5420099" y="6452052"/>
                </a:lnTo>
                <a:cubicBezTo>
                  <a:pt x="5420221" y="6452245"/>
                  <a:pt x="5420379" y="6452341"/>
                  <a:pt x="5420573" y="6452341"/>
                </a:cubicBezTo>
                <a:lnTo>
                  <a:pt x="5421741" y="6452341"/>
                </a:lnTo>
                <a:cubicBezTo>
                  <a:pt x="5421887" y="6452341"/>
                  <a:pt x="5422009" y="6452287"/>
                  <a:pt x="5422106" y="6452178"/>
                </a:cubicBezTo>
                <a:cubicBezTo>
                  <a:pt x="5422203" y="6452070"/>
                  <a:pt x="5422252" y="6451944"/>
                  <a:pt x="5422252" y="6451799"/>
                </a:cubicBezTo>
                <a:cubicBezTo>
                  <a:pt x="5422252" y="6451679"/>
                  <a:pt x="5422227" y="6451595"/>
                  <a:pt x="5422178" y="6451546"/>
                </a:cubicBezTo>
                <a:lnTo>
                  <a:pt x="5418349" y="6445480"/>
                </a:lnTo>
                <a:cubicBezTo>
                  <a:pt x="5419418" y="6445239"/>
                  <a:pt x="5420300" y="6444692"/>
                  <a:pt x="5420994" y="6443837"/>
                </a:cubicBezTo>
                <a:cubicBezTo>
                  <a:pt x="5421686" y="6442982"/>
                  <a:pt x="5422033" y="6441989"/>
                  <a:pt x="5422033" y="6440858"/>
                </a:cubicBezTo>
                <a:cubicBezTo>
                  <a:pt x="5422033" y="6440015"/>
                  <a:pt x="5421821" y="6439227"/>
                  <a:pt x="5421395" y="6438493"/>
                </a:cubicBezTo>
                <a:cubicBezTo>
                  <a:pt x="5420969" y="6437758"/>
                  <a:pt x="5420392" y="6437181"/>
                  <a:pt x="5419662" y="6436759"/>
                </a:cubicBezTo>
                <a:cubicBezTo>
                  <a:pt x="5418933" y="6436338"/>
                  <a:pt x="5418129" y="6436127"/>
                  <a:pt x="5417254" y="6436127"/>
                </a:cubicBezTo>
                <a:close/>
                <a:moveTo>
                  <a:pt x="5416853" y="6431866"/>
                </a:moveTo>
                <a:cubicBezTo>
                  <a:pt x="5419114" y="6431866"/>
                  <a:pt x="5421199" y="6432420"/>
                  <a:pt x="5423109" y="6433528"/>
                </a:cubicBezTo>
                <a:cubicBezTo>
                  <a:pt x="5425018" y="6434635"/>
                  <a:pt x="5426531" y="6436134"/>
                  <a:pt x="5427650" y="6438023"/>
                </a:cubicBezTo>
                <a:cubicBezTo>
                  <a:pt x="5428768" y="6439913"/>
                  <a:pt x="5429329" y="6441977"/>
                  <a:pt x="5429329" y="6444216"/>
                </a:cubicBezTo>
                <a:cubicBezTo>
                  <a:pt x="5429329" y="6446455"/>
                  <a:pt x="5428768" y="6448519"/>
                  <a:pt x="5427650" y="6450409"/>
                </a:cubicBezTo>
                <a:cubicBezTo>
                  <a:pt x="5426531" y="6452299"/>
                  <a:pt x="5425018" y="6453798"/>
                  <a:pt x="5423109" y="6454905"/>
                </a:cubicBezTo>
                <a:cubicBezTo>
                  <a:pt x="5421199" y="6456012"/>
                  <a:pt x="5419114" y="6456566"/>
                  <a:pt x="5416853" y="6456566"/>
                </a:cubicBezTo>
                <a:cubicBezTo>
                  <a:pt x="5414593" y="6456566"/>
                  <a:pt x="5412506" y="6456012"/>
                  <a:pt x="5410598" y="6454905"/>
                </a:cubicBezTo>
                <a:cubicBezTo>
                  <a:pt x="5408689" y="6453798"/>
                  <a:pt x="5407174" y="6452299"/>
                  <a:pt x="5406056" y="6450409"/>
                </a:cubicBezTo>
                <a:cubicBezTo>
                  <a:pt x="5404937" y="6448519"/>
                  <a:pt x="5404378" y="6446455"/>
                  <a:pt x="5404378" y="6444216"/>
                </a:cubicBezTo>
                <a:cubicBezTo>
                  <a:pt x="5404378" y="6441977"/>
                  <a:pt x="5404937" y="6439913"/>
                  <a:pt x="5406056" y="6438023"/>
                </a:cubicBezTo>
                <a:cubicBezTo>
                  <a:pt x="5407174" y="6436134"/>
                  <a:pt x="5408689" y="6434635"/>
                  <a:pt x="5410598" y="6433528"/>
                </a:cubicBezTo>
                <a:cubicBezTo>
                  <a:pt x="5412506" y="6432420"/>
                  <a:pt x="5414593" y="6431866"/>
                  <a:pt x="5416853" y="6431866"/>
                </a:cubicBezTo>
                <a:close/>
                <a:moveTo>
                  <a:pt x="5341955" y="6429628"/>
                </a:moveTo>
                <a:cubicBezTo>
                  <a:pt x="5333708" y="6429628"/>
                  <a:pt x="5326162" y="6431375"/>
                  <a:pt x="5319315" y="6434862"/>
                </a:cubicBezTo>
                <a:cubicBezTo>
                  <a:pt x="5312463" y="6438351"/>
                  <a:pt x="5307046" y="6443156"/>
                  <a:pt x="5303057" y="6449276"/>
                </a:cubicBezTo>
                <a:cubicBezTo>
                  <a:pt x="5299067" y="6455397"/>
                  <a:pt x="5297072" y="6462147"/>
                  <a:pt x="5297072" y="6469518"/>
                </a:cubicBezTo>
                <a:cubicBezTo>
                  <a:pt x="5297072" y="6474522"/>
                  <a:pt x="5298001" y="6479326"/>
                  <a:pt x="5299865" y="6483933"/>
                </a:cubicBezTo>
                <a:cubicBezTo>
                  <a:pt x="5301725" y="6488545"/>
                  <a:pt x="5304385" y="6492494"/>
                  <a:pt x="5307844" y="6495782"/>
                </a:cubicBezTo>
                <a:cubicBezTo>
                  <a:pt x="5302259" y="6500393"/>
                  <a:pt x="5297937" y="6505753"/>
                  <a:pt x="5294878" y="6511877"/>
                </a:cubicBezTo>
                <a:cubicBezTo>
                  <a:pt x="5291818" y="6517997"/>
                  <a:pt x="5290290" y="6524416"/>
                  <a:pt x="5290290" y="6531130"/>
                </a:cubicBezTo>
                <a:cubicBezTo>
                  <a:pt x="5290290" y="6539424"/>
                  <a:pt x="5292551" y="6547025"/>
                  <a:pt x="5297072" y="6553937"/>
                </a:cubicBezTo>
                <a:cubicBezTo>
                  <a:pt x="5301592" y="6560849"/>
                  <a:pt x="5307810" y="6566280"/>
                  <a:pt x="5315725" y="6570229"/>
                </a:cubicBezTo>
                <a:cubicBezTo>
                  <a:pt x="5323635" y="6574179"/>
                  <a:pt x="5332380" y="6576154"/>
                  <a:pt x="5341955" y="6576154"/>
                </a:cubicBezTo>
                <a:cubicBezTo>
                  <a:pt x="5351397" y="6576154"/>
                  <a:pt x="5360110" y="6574179"/>
                  <a:pt x="5368087" y="6570229"/>
                </a:cubicBezTo>
                <a:cubicBezTo>
                  <a:pt x="5376068" y="6566280"/>
                  <a:pt x="5382349" y="6560948"/>
                  <a:pt x="5386939" y="6554234"/>
                </a:cubicBezTo>
                <a:cubicBezTo>
                  <a:pt x="5391527" y="6547520"/>
                  <a:pt x="5393820" y="6540084"/>
                  <a:pt x="5393820" y="6531920"/>
                </a:cubicBezTo>
                <a:cubicBezTo>
                  <a:pt x="5393820" y="6525205"/>
                  <a:pt x="5392192" y="6518984"/>
                  <a:pt x="5388933" y="6513259"/>
                </a:cubicBezTo>
                <a:cubicBezTo>
                  <a:pt x="5385673" y="6507531"/>
                  <a:pt x="5380987" y="6502761"/>
                  <a:pt x="5374869" y="6498941"/>
                </a:cubicBezTo>
                <a:cubicBezTo>
                  <a:pt x="5382981" y="6489068"/>
                  <a:pt x="5387037" y="6479130"/>
                  <a:pt x="5387037" y="6469123"/>
                </a:cubicBezTo>
                <a:cubicBezTo>
                  <a:pt x="5387037" y="6461886"/>
                  <a:pt x="5385009" y="6455236"/>
                  <a:pt x="5380954" y="6449178"/>
                </a:cubicBezTo>
                <a:cubicBezTo>
                  <a:pt x="5376895" y="6443126"/>
                  <a:pt x="5371444" y="6438351"/>
                  <a:pt x="5364597" y="6434862"/>
                </a:cubicBezTo>
                <a:cubicBezTo>
                  <a:pt x="5357746" y="6431375"/>
                  <a:pt x="5350198" y="6429628"/>
                  <a:pt x="5341955" y="6429628"/>
                </a:cubicBezTo>
                <a:close/>
                <a:moveTo>
                  <a:pt x="5416853" y="6429627"/>
                </a:moveTo>
                <a:cubicBezTo>
                  <a:pt x="5414177" y="6429627"/>
                  <a:pt x="5411715" y="6430283"/>
                  <a:pt x="5409467" y="6431595"/>
                </a:cubicBezTo>
                <a:cubicBezTo>
                  <a:pt x="5407217" y="6432908"/>
                  <a:pt x="5405429" y="6434677"/>
                  <a:pt x="5404105" y="6436903"/>
                </a:cubicBezTo>
                <a:cubicBezTo>
                  <a:pt x="5402778" y="6439130"/>
                  <a:pt x="5402117" y="6441568"/>
                  <a:pt x="5402117" y="6444216"/>
                </a:cubicBezTo>
                <a:cubicBezTo>
                  <a:pt x="5402117" y="6446864"/>
                  <a:pt x="5402778" y="6449302"/>
                  <a:pt x="5404105" y="6451528"/>
                </a:cubicBezTo>
                <a:cubicBezTo>
                  <a:pt x="5405429" y="6453755"/>
                  <a:pt x="5407217" y="6455524"/>
                  <a:pt x="5409467" y="6456837"/>
                </a:cubicBezTo>
                <a:cubicBezTo>
                  <a:pt x="5411715" y="6458148"/>
                  <a:pt x="5414177" y="6458805"/>
                  <a:pt x="5416853" y="6458805"/>
                </a:cubicBezTo>
                <a:cubicBezTo>
                  <a:pt x="5419527" y="6458805"/>
                  <a:pt x="5421989" y="6458148"/>
                  <a:pt x="5424239" y="6456837"/>
                </a:cubicBezTo>
                <a:cubicBezTo>
                  <a:pt x="5426489" y="6455524"/>
                  <a:pt x="5428276" y="6453755"/>
                  <a:pt x="5429602" y="6451528"/>
                </a:cubicBezTo>
                <a:cubicBezTo>
                  <a:pt x="5430926" y="6449302"/>
                  <a:pt x="5431590" y="6446864"/>
                  <a:pt x="5431590" y="6444216"/>
                </a:cubicBezTo>
                <a:cubicBezTo>
                  <a:pt x="5431590" y="6441568"/>
                  <a:pt x="5430926" y="6439130"/>
                  <a:pt x="5429602" y="6436903"/>
                </a:cubicBezTo>
                <a:cubicBezTo>
                  <a:pt x="5428276" y="6434677"/>
                  <a:pt x="5426489" y="6432908"/>
                  <a:pt x="5424239" y="6431595"/>
                </a:cubicBezTo>
                <a:cubicBezTo>
                  <a:pt x="5421989" y="6430283"/>
                  <a:pt x="5419527" y="6429627"/>
                  <a:pt x="5416853" y="6429627"/>
                </a:cubicBezTo>
                <a:close/>
                <a:moveTo>
                  <a:pt x="5027180" y="6417384"/>
                </a:moveTo>
                <a:cubicBezTo>
                  <a:pt x="5025983" y="6417384"/>
                  <a:pt x="5024986" y="6417779"/>
                  <a:pt x="5024188" y="6418571"/>
                </a:cubicBezTo>
                <a:cubicBezTo>
                  <a:pt x="5023390" y="6419359"/>
                  <a:pt x="5022991" y="6420346"/>
                  <a:pt x="5022991" y="6421533"/>
                </a:cubicBezTo>
                <a:lnTo>
                  <a:pt x="5022991" y="6443056"/>
                </a:lnTo>
                <a:cubicBezTo>
                  <a:pt x="5022991" y="6444242"/>
                  <a:pt x="5023390" y="6445230"/>
                  <a:pt x="5024188" y="6446018"/>
                </a:cubicBezTo>
                <a:cubicBezTo>
                  <a:pt x="5024986" y="6446808"/>
                  <a:pt x="5025983" y="6447204"/>
                  <a:pt x="5027180" y="6447204"/>
                </a:cubicBezTo>
                <a:lnTo>
                  <a:pt x="5040743" y="6447204"/>
                </a:lnTo>
                <a:cubicBezTo>
                  <a:pt x="5041942" y="6447204"/>
                  <a:pt x="5042939" y="6446808"/>
                  <a:pt x="5043735" y="6446018"/>
                </a:cubicBezTo>
                <a:cubicBezTo>
                  <a:pt x="5044535" y="6445230"/>
                  <a:pt x="5044934" y="6444242"/>
                  <a:pt x="5044934" y="6443056"/>
                </a:cubicBezTo>
                <a:lnTo>
                  <a:pt x="5044934" y="6421533"/>
                </a:lnTo>
                <a:cubicBezTo>
                  <a:pt x="5044934" y="6420346"/>
                  <a:pt x="5044535" y="6419359"/>
                  <a:pt x="5043735" y="6418571"/>
                </a:cubicBezTo>
                <a:cubicBezTo>
                  <a:pt x="5042939" y="6417779"/>
                  <a:pt x="5041942" y="6417384"/>
                  <a:pt x="5040743" y="6417384"/>
                </a:cubicBezTo>
                <a:close/>
                <a:moveTo>
                  <a:pt x="4956563" y="6417384"/>
                </a:moveTo>
                <a:cubicBezTo>
                  <a:pt x="4955366" y="6417384"/>
                  <a:pt x="4954369" y="6417779"/>
                  <a:pt x="4953571" y="6418571"/>
                </a:cubicBezTo>
                <a:cubicBezTo>
                  <a:pt x="4952773" y="6419359"/>
                  <a:pt x="4952374" y="6420346"/>
                  <a:pt x="4952374" y="6421533"/>
                </a:cubicBezTo>
                <a:lnTo>
                  <a:pt x="4952374" y="6443056"/>
                </a:lnTo>
                <a:cubicBezTo>
                  <a:pt x="4952374" y="6444242"/>
                  <a:pt x="4952773" y="6445230"/>
                  <a:pt x="4953571" y="6446018"/>
                </a:cubicBezTo>
                <a:cubicBezTo>
                  <a:pt x="4954369" y="6446808"/>
                  <a:pt x="4955366" y="6447204"/>
                  <a:pt x="4956563" y="6447204"/>
                </a:cubicBezTo>
                <a:lnTo>
                  <a:pt x="4970126" y="6447204"/>
                </a:lnTo>
                <a:cubicBezTo>
                  <a:pt x="4971325" y="6447204"/>
                  <a:pt x="4972322" y="6446808"/>
                  <a:pt x="4973118" y="6446018"/>
                </a:cubicBezTo>
                <a:cubicBezTo>
                  <a:pt x="4973918" y="6445230"/>
                  <a:pt x="4974317" y="6444242"/>
                  <a:pt x="4974317" y="6443056"/>
                </a:cubicBezTo>
                <a:lnTo>
                  <a:pt x="4974317" y="6421533"/>
                </a:lnTo>
                <a:cubicBezTo>
                  <a:pt x="4974317" y="6420346"/>
                  <a:pt x="4973918" y="6419359"/>
                  <a:pt x="4973118" y="6418571"/>
                </a:cubicBezTo>
                <a:cubicBezTo>
                  <a:pt x="4972322" y="6417779"/>
                  <a:pt x="4971325" y="6417384"/>
                  <a:pt x="4970126" y="6417384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4D9A4">
              <a:alpha val="50000"/>
            </a:srgb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6" name="Pladsholder til titel 1">
            <a:extLst>
              <a:ext uri="{FF2B5EF4-FFF2-40B4-BE49-F238E27FC236}">
                <a16:creationId xmlns:a16="http://schemas.microsoft.com/office/drawing/2014/main" id="{BCE47E65-48B4-4F4F-98E4-1DACB4BD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226" y="698501"/>
            <a:ext cx="4782160" cy="353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400" cap="all" spc="1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26B1447-CE58-1A4F-88AA-A7B4963225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1040" y="1201783"/>
            <a:ext cx="4782160" cy="455290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rgbClr val="64D9A4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04554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xes pi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8DD37111-033D-C40D-4EC1-10370FC2A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6265" y="2234078"/>
            <a:ext cx="4782160" cy="461665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tx2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9BAF74-13A5-CAF2-61A9-332565C80A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6875" y="2844272"/>
            <a:ext cx="4781550" cy="35731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51C8563-F997-0259-5664-F86888E033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875" y="496359"/>
            <a:ext cx="1448858" cy="1451116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D9184CC-D80F-F6E6-001A-6CF0E6B373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93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half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CC67120-CCD2-84B9-6B07-8A93DE3972D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6" name="Pladsholder til titel 1">
            <a:extLst>
              <a:ext uri="{FF2B5EF4-FFF2-40B4-BE49-F238E27FC236}">
                <a16:creationId xmlns:a16="http://schemas.microsoft.com/office/drawing/2014/main" id="{BCE47E65-48B4-4F4F-98E4-1DACB4BD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4782160" cy="353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 b="0" cap="none" spc="1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26B1447-CE58-1A4F-88AA-A7B496322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65" y="1201783"/>
            <a:ext cx="4782160" cy="455290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B2730A75-6540-0524-C3A6-4CAE50992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29" y="698502"/>
            <a:ext cx="5253134" cy="55841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443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03F0A8-E519-4277-B031-F26E0D4E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DF630B-92F4-457A-858C-06F61AC2E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6CE28-C3B5-40E9-9FBF-319AD3B88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7038955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half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>
            <a:extLst>
              <a:ext uri="{FF2B5EF4-FFF2-40B4-BE49-F238E27FC236}">
                <a16:creationId xmlns:a16="http://schemas.microsoft.com/office/drawing/2014/main" id="{C2553801-39E3-F647-A2E9-8681AF56F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  <p:sp>
        <p:nvSpPr>
          <p:cNvPr id="6" name="Pladsholder til titel 1">
            <a:extLst>
              <a:ext uri="{FF2B5EF4-FFF2-40B4-BE49-F238E27FC236}">
                <a16:creationId xmlns:a16="http://schemas.microsoft.com/office/drawing/2014/main" id="{BCE47E65-48B4-4F4F-98E4-1DACB4BD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3528035" cy="353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 b="0" cap="none" spc="1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26B1447-CE58-1A4F-88AA-A7B496322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265" y="1201783"/>
            <a:ext cx="3528035" cy="455290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defRPr>
            </a:lvl1pPr>
          </a:lstStyle>
          <a:p>
            <a:pPr lvl="0"/>
            <a:endParaRPr lang="da-DK"/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B2730A75-6540-0524-C3A6-4CAE50992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0" y="698502"/>
            <a:ext cx="6450563" cy="55841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CD639E-749D-68C3-E581-C76A7B11E1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7029" y="6417384"/>
            <a:ext cx="501396" cy="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6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305228D3-DB8F-BC40-BAC0-512CE8CBE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51" y="759758"/>
            <a:ext cx="10869104" cy="2467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</a:t>
            </a:r>
            <a:br>
              <a:rPr lang="da-DK"/>
            </a:br>
            <a:r>
              <a:rPr lang="da-DK"/>
              <a:t>Klik for at redigere</a:t>
            </a:r>
            <a:br>
              <a:rPr lang="da-DK"/>
            </a:br>
            <a:r>
              <a:rPr lang="da-DK"/>
              <a:t>Klik for at redigere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ckground">
    <p:bg>
      <p:bgPr>
        <a:solidFill>
          <a:srgbClr val="5F2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ACEF3415-0220-E07D-53DF-9EA3DB9BA8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7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162BEFC0-A652-2313-0482-B62BFD82B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7029" y="6417384"/>
            <a:ext cx="501396" cy="1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60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03F0A8-E519-4277-B031-F26E0D4E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DF630B-92F4-457A-858C-06F61AC2E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itm8 </a:t>
            </a:r>
            <a:r>
              <a:rPr lang="da-DK" err="1"/>
              <a:t>corporate</a:t>
            </a:r>
            <a:r>
              <a:rPr lang="da-DK"/>
              <a:t> </a:t>
            </a:r>
            <a:r>
              <a:rPr lang="da-DK" err="1"/>
              <a:t>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6CE28-C3B5-40E9-9FBF-319AD3B88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2797241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1-column">
  <p:cSld name="1_Text-1-column"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body" idx="1"/>
          </p:nvPr>
        </p:nvSpPr>
        <p:spPr>
          <a:xfrm>
            <a:off x="650451" y="2324746"/>
            <a:ext cx="9266549" cy="395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650451" y="647930"/>
            <a:ext cx="10869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AB7DB8-747B-4956-B856-B3AF8D8C7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</a:t>
            </a:r>
            <a:r>
              <a:rPr lang="da-DK" err="1"/>
              <a:t>corporate</a:t>
            </a:r>
            <a:r>
              <a:rPr lang="da-DK"/>
              <a:t> </a:t>
            </a:r>
            <a:r>
              <a:rPr lang="da-DK" err="1"/>
              <a:t>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EEA58-F9EC-41CB-B0E7-E0132B285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074431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A8AFC-A087-4EF3-8999-C137407EE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 marL="228600" indent="-228600">
              <a:buFont typeface="Fira Sans" panose="020B0503050000020004" pitchFamily="34" charset="0"/>
              <a:buChar char="−"/>
              <a:defRPr/>
            </a:lvl1pPr>
            <a:lvl2pPr marL="228600" indent="-228600">
              <a:buFont typeface="Fira Sans" panose="020B0503050000020004" pitchFamily="34" charset="0"/>
              <a:buChar char="−"/>
              <a:defRPr/>
            </a:lvl2pPr>
            <a:lvl3pPr marL="228600" indent="-228600">
              <a:buFont typeface="Fira Sans" panose="020B0503050000020004" pitchFamily="34" charset="0"/>
              <a:buChar char="−"/>
              <a:defRPr/>
            </a:lvl3pPr>
            <a:lvl4pPr marL="228600" indent="-228600">
              <a:buFont typeface="Fira Sans" panose="020B0503050000020004" pitchFamily="34" charset="0"/>
              <a:buChar char="−"/>
              <a:defRPr/>
            </a:lvl4pPr>
            <a:lvl5pPr marL="228600" indent="-228600">
              <a:buFont typeface="Fira Sans" panose="020B0503050000020004" pitchFamily="34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BB66E6-23F2-469A-B05F-493778E1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CF554B-4CBE-41CC-9A01-8C7E5620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0238E-7873-4D37-B505-A3571351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180169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FFD32-5472-4821-B6CB-15BDDA90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D6D3BC-A105-4C90-A794-5DECB4381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19CF-B559-4597-831D-45EF2F527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02966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A8AFC-A087-4EF3-8999-C137407EE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 marL="228600" indent="-228600">
              <a:buFont typeface="Fira Sans" panose="020B0503050000020004" pitchFamily="34" charset="0"/>
              <a:buChar char="−"/>
              <a:defRPr/>
            </a:lvl1pPr>
            <a:lvl2pPr marL="228600" indent="-228600">
              <a:buFont typeface="Fira Sans" panose="020B0503050000020004" pitchFamily="34" charset="0"/>
              <a:buChar char="−"/>
              <a:defRPr/>
            </a:lvl2pPr>
            <a:lvl3pPr marL="228600" indent="-228600">
              <a:buFont typeface="Fira Sans" panose="020B0503050000020004" pitchFamily="34" charset="0"/>
              <a:buChar char="−"/>
              <a:defRPr/>
            </a:lvl3pPr>
            <a:lvl4pPr marL="228600" indent="-228600">
              <a:buFont typeface="Fira Sans" panose="020B0503050000020004" pitchFamily="34" charset="0"/>
              <a:buChar char="−"/>
              <a:defRPr/>
            </a:lvl4pPr>
            <a:lvl5pPr marL="228600" indent="-228600">
              <a:buFont typeface="Fira Sans" panose="020B05030500000200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BB66E6-23F2-469A-B05F-493778E1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CF554B-4CBE-41CC-9A01-8C7E5620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0238E-7873-4D37-B505-A3571351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18881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CF82-8A9C-4544-8C4A-BE31AEEC0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1043846"/>
            <a:ext cx="10752138" cy="5919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A8AFC-A087-4EF3-8999-C137407EE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 marL="228600" indent="-228600">
              <a:buFont typeface="Fira Sans" panose="020B0503050000020004" pitchFamily="34" charset="0"/>
              <a:buChar char="−"/>
              <a:defRPr/>
            </a:lvl1pPr>
            <a:lvl2pPr marL="228600" indent="-228600">
              <a:buFont typeface="Fira Sans" panose="020B0503050000020004" pitchFamily="34" charset="0"/>
              <a:buChar char="−"/>
              <a:defRPr/>
            </a:lvl2pPr>
            <a:lvl3pPr marL="228600" indent="-228600">
              <a:buFont typeface="Fira Sans" panose="020B0503050000020004" pitchFamily="34" charset="0"/>
              <a:buChar char="−"/>
              <a:defRPr/>
            </a:lvl3pPr>
            <a:lvl4pPr marL="228600" indent="-228600">
              <a:buFont typeface="Fira Sans" panose="020B0503050000020004" pitchFamily="34" charset="0"/>
              <a:buChar char="−"/>
              <a:defRPr/>
            </a:lvl4pPr>
            <a:lvl5pPr marL="228600" indent="-228600">
              <a:buFont typeface="Fira Sans" panose="020B05030500000200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52DBCF-099C-4DFD-A5A0-991695FF1B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8" y="686771"/>
            <a:ext cx="10752137" cy="268269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Lead 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785EA-5DCA-4BCF-AC0D-95F9584EAB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7042-3017-4B93-899D-A9F3E222AB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72430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CF82-8A9C-4544-8C4A-BE31AEEC0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1043846"/>
            <a:ext cx="10752138" cy="591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A8AFC-A087-4EF3-8999-C137407EE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 marL="228600" indent="-228600">
              <a:buClr>
                <a:schemeClr val="bg1"/>
              </a:buClr>
              <a:buFont typeface="Fira Sans" panose="020B0503050000020004" pitchFamily="34" charset="0"/>
              <a:buChar char="−"/>
              <a:defRPr>
                <a:solidFill>
                  <a:schemeClr val="bg1"/>
                </a:solidFill>
              </a:defRPr>
            </a:lvl1pPr>
            <a:lvl2pPr marL="228600" indent="-228600">
              <a:buClr>
                <a:schemeClr val="bg1"/>
              </a:buClr>
              <a:buFont typeface="Fira Sans" panose="020B0503050000020004" pitchFamily="34" charset="0"/>
              <a:buChar char="−"/>
              <a:defRPr>
                <a:solidFill>
                  <a:schemeClr val="bg1"/>
                </a:solidFill>
              </a:defRPr>
            </a:lvl2pPr>
            <a:lvl3pPr marL="228600" indent="-228600">
              <a:buClr>
                <a:schemeClr val="bg1"/>
              </a:buClr>
              <a:buFont typeface="Fira Sans" panose="020B05030500000200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228600" indent="-228600">
              <a:buClr>
                <a:schemeClr val="bg1"/>
              </a:buClr>
              <a:buFont typeface="Fira Sans" panose="020B0503050000020004" pitchFamily="34" charset="0"/>
              <a:buChar char="−"/>
              <a:defRPr>
                <a:solidFill>
                  <a:schemeClr val="bg1"/>
                </a:solidFill>
              </a:defRPr>
            </a:lvl4pPr>
            <a:lvl5pPr marL="228600" indent="-228600">
              <a:buClr>
                <a:schemeClr val="bg1"/>
              </a:buClr>
              <a:buFont typeface="Fira Sans" panose="020B0503050000020004" pitchFamily="34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52DBCF-099C-4DFD-A5A0-991695FF1B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8" y="686771"/>
            <a:ext cx="10752137" cy="268269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Lead in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E24B12A-604C-4D83-BD28-89D5A6836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B626E-F6AF-47DB-94CA-F634A57F70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132D-4ACA-4AE6-9321-4F64C339E5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37910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image" Target="../media/image9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image" Target="../media/image11.sv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image" Target="../media/image10.png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 amt="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F8AAF5-82D3-4E92-9675-0F2AF7350A3A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014075" y="6417384"/>
            <a:ext cx="496358" cy="1583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44F02E-45EF-4E37-B2AD-EB9BA1A5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7" y="1854200"/>
            <a:ext cx="10752137" cy="4283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8E73E293-6DCC-4D76-B811-C2894555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50240"/>
            <a:ext cx="10752136" cy="9753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45B9-7E7A-4229-BDC9-9470B06ED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6355291"/>
            <a:ext cx="9372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Miriam Libre" panose="00000500000000000000" pitchFamily="2" charset="-79"/>
              </a:defRPr>
            </a:lvl1pPr>
          </a:lstStyle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D3E6A-BC8D-4E6D-AF9E-026E3E9C1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900" y="6355291"/>
            <a:ext cx="4572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Miriam Libre" panose="00000500000000000000" pitchFamily="2" charset="-79"/>
              </a:defRPr>
            </a:lvl1pPr>
          </a:lstStyle>
          <a:p>
            <a:fld id="{3F6203CE-B3A8-4356-ACE8-91F3B25AEF5A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56840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7" r:id="rId22"/>
    <p:sldLayoutId id="2147483688" r:id="rId23"/>
    <p:sldLayoutId id="2147483689" r:id="rId24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Miriam Libre" panose="00000500000000000000" pitchFamily="2" charset="-79"/>
          <a:ea typeface="Miriam Libre" panose="00000500000000000000" pitchFamily="2" charset="-79"/>
          <a:cs typeface="Miriam Libre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36538" marR="0" lvl="0" indent="-236538" algn="l" rtl="0">
        <a:lnSpc>
          <a:spcPct val="100000"/>
        </a:lnSpc>
        <a:spcBef>
          <a:spcPts val="0"/>
        </a:spcBef>
        <a:spcAft>
          <a:spcPts val="800"/>
        </a:spcAft>
        <a:buClr>
          <a:srgbClr val="000000"/>
        </a:buClr>
        <a:buFont typeface="Fira Sans" panose="020B0503050000020004" pitchFamily="34" charset="0"/>
        <a:buChar char="−"/>
        <a:defRPr sz="1600" b="0" i="0" u="none" strike="noStrike" cap="none">
          <a:solidFill>
            <a:srgbClr val="000000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1pPr>
      <a:lvl2pPr marL="236538" marR="0" lvl="1" indent="-236538" algn="l" rtl="0">
        <a:lnSpc>
          <a:spcPct val="100000"/>
        </a:lnSpc>
        <a:spcBef>
          <a:spcPts val="0"/>
        </a:spcBef>
        <a:spcAft>
          <a:spcPts val="800"/>
        </a:spcAft>
        <a:buClr>
          <a:srgbClr val="000000"/>
        </a:buClr>
        <a:buFont typeface="Fira Sans" panose="020B0503050000020004" pitchFamily="34" charset="0"/>
        <a:buChar char="−"/>
        <a:defRPr sz="1600" b="0" i="0" u="none" strike="noStrike" cap="none">
          <a:solidFill>
            <a:srgbClr val="000000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2pPr>
      <a:lvl3pPr marL="236538" marR="0" lvl="2" indent="-236538" algn="l" rtl="0">
        <a:lnSpc>
          <a:spcPct val="100000"/>
        </a:lnSpc>
        <a:spcBef>
          <a:spcPts val="0"/>
        </a:spcBef>
        <a:spcAft>
          <a:spcPts val="800"/>
        </a:spcAft>
        <a:buClr>
          <a:srgbClr val="000000"/>
        </a:buClr>
        <a:buFont typeface="Fira Sans" panose="020B0503050000020004" pitchFamily="34" charset="0"/>
        <a:buChar char="−"/>
        <a:defRPr sz="1600" b="0" i="0" u="none" strike="noStrike" cap="none">
          <a:solidFill>
            <a:srgbClr val="000000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3pPr>
      <a:lvl4pPr marL="236538" marR="0" lvl="3" indent="-236538" algn="l" rtl="0">
        <a:lnSpc>
          <a:spcPct val="100000"/>
        </a:lnSpc>
        <a:spcBef>
          <a:spcPts val="0"/>
        </a:spcBef>
        <a:spcAft>
          <a:spcPts val="800"/>
        </a:spcAft>
        <a:buClr>
          <a:srgbClr val="000000"/>
        </a:buClr>
        <a:buFont typeface="Fira Sans" panose="020B0503050000020004" pitchFamily="34" charset="0"/>
        <a:buChar char="−"/>
        <a:defRPr sz="1600" b="0" i="0" u="none" strike="noStrike" cap="none">
          <a:solidFill>
            <a:srgbClr val="000000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4pPr>
      <a:lvl5pPr marL="236538" marR="0" lvl="4" indent="-236538" algn="l" rtl="0">
        <a:lnSpc>
          <a:spcPct val="100000"/>
        </a:lnSpc>
        <a:spcBef>
          <a:spcPts val="0"/>
        </a:spcBef>
        <a:spcAft>
          <a:spcPts val="800"/>
        </a:spcAft>
        <a:buClr>
          <a:srgbClr val="000000"/>
        </a:buClr>
        <a:buFont typeface="Fira Sans" panose="020B0503050000020004" pitchFamily="34" charset="0"/>
        <a:buChar char="−"/>
        <a:defRPr sz="1600" b="0" i="0" u="none" strike="noStrike" cap="none">
          <a:solidFill>
            <a:srgbClr val="000000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D1D1D1"/>
          </p15:clr>
        </p15:guide>
        <p15:guide id="2" pos="7680">
          <p15:clr>
            <a:srgbClr val="D1D1D1"/>
          </p15:clr>
        </p15:guide>
        <p15:guide id="3" pos="456">
          <p15:clr>
            <a:srgbClr val="C35EA4"/>
          </p15:clr>
        </p15:guide>
        <p15:guide id="4" pos="600">
          <p15:clr>
            <a:srgbClr val="D1D1D1"/>
          </p15:clr>
        </p15:guide>
        <p15:guide id="5" pos="744">
          <p15:clr>
            <a:srgbClr val="D1D1D1"/>
          </p15:clr>
        </p15:guide>
        <p15:guide id="6" pos="888">
          <p15:clr>
            <a:srgbClr val="C35EA4"/>
          </p15:clr>
        </p15:guide>
        <p15:guide id="7" pos="1032">
          <p15:clr>
            <a:srgbClr val="C35EA4"/>
          </p15:clr>
        </p15:guide>
        <p15:guide id="8" pos="1176">
          <p15:clr>
            <a:srgbClr val="D1D1D1"/>
          </p15:clr>
        </p15:guide>
        <p15:guide id="9" pos="1320">
          <p15:clr>
            <a:srgbClr val="D1D1D1"/>
          </p15:clr>
        </p15:guide>
        <p15:guide id="10" pos="1464">
          <p15:clr>
            <a:srgbClr val="C35EA4"/>
          </p15:clr>
        </p15:guide>
        <p15:guide id="11" pos="1608">
          <p15:clr>
            <a:srgbClr val="C35EA4"/>
          </p15:clr>
        </p15:guide>
        <p15:guide id="12" pos="1752">
          <p15:clr>
            <a:srgbClr val="D1D1D1"/>
          </p15:clr>
        </p15:guide>
        <p15:guide id="13" pos="1896">
          <p15:clr>
            <a:srgbClr val="D1D1D1"/>
          </p15:clr>
        </p15:guide>
        <p15:guide id="14" pos="2040">
          <p15:clr>
            <a:srgbClr val="C35EA4"/>
          </p15:clr>
        </p15:guide>
        <p15:guide id="15" pos="2184">
          <p15:clr>
            <a:srgbClr val="C35EA4"/>
          </p15:clr>
        </p15:guide>
        <p15:guide id="16" pos="2328">
          <p15:clr>
            <a:srgbClr val="D1D1D1"/>
          </p15:clr>
        </p15:guide>
        <p15:guide id="17" pos="2472">
          <p15:clr>
            <a:srgbClr val="D1D1D1"/>
          </p15:clr>
        </p15:guide>
        <p15:guide id="18" pos="2616">
          <p15:clr>
            <a:srgbClr val="C35EA4"/>
          </p15:clr>
        </p15:guide>
        <p15:guide id="19" pos="2760">
          <p15:clr>
            <a:srgbClr val="C35EA4"/>
          </p15:clr>
        </p15:guide>
        <p15:guide id="20" pos="2904">
          <p15:clr>
            <a:srgbClr val="D1D1D1"/>
          </p15:clr>
        </p15:guide>
        <p15:guide id="21" pos="3048">
          <p15:clr>
            <a:srgbClr val="D1D1D1"/>
          </p15:clr>
        </p15:guide>
        <p15:guide id="22" pos="3192">
          <p15:clr>
            <a:srgbClr val="C35EA4"/>
          </p15:clr>
        </p15:guide>
        <p15:guide id="23" pos="3336">
          <p15:clr>
            <a:srgbClr val="C35EA4"/>
          </p15:clr>
        </p15:guide>
        <p15:guide id="24" pos="3480">
          <p15:clr>
            <a:srgbClr val="D1D1D1"/>
          </p15:clr>
        </p15:guide>
        <p15:guide id="25" pos="3624">
          <p15:clr>
            <a:srgbClr val="D1D1D1"/>
          </p15:clr>
        </p15:guide>
        <p15:guide id="26" pos="3768">
          <p15:clr>
            <a:srgbClr val="C35EA4"/>
          </p15:clr>
        </p15:guide>
        <p15:guide id="27" pos="3912">
          <p15:clr>
            <a:srgbClr val="C35EA4"/>
          </p15:clr>
        </p15:guide>
        <p15:guide id="28" pos="4056">
          <p15:clr>
            <a:srgbClr val="D1D1D1"/>
          </p15:clr>
        </p15:guide>
        <p15:guide id="29" pos="4200">
          <p15:clr>
            <a:srgbClr val="D1D1D1"/>
          </p15:clr>
        </p15:guide>
        <p15:guide id="30" pos="4344">
          <p15:clr>
            <a:srgbClr val="C35EA4"/>
          </p15:clr>
        </p15:guide>
        <p15:guide id="31" pos="4488">
          <p15:clr>
            <a:srgbClr val="C35EA4"/>
          </p15:clr>
        </p15:guide>
        <p15:guide id="32" pos="4632">
          <p15:clr>
            <a:srgbClr val="D1D1D1"/>
          </p15:clr>
        </p15:guide>
        <p15:guide id="33" pos="4776">
          <p15:clr>
            <a:srgbClr val="D1D1D1"/>
          </p15:clr>
        </p15:guide>
        <p15:guide id="34" pos="4920">
          <p15:clr>
            <a:srgbClr val="C35EA4"/>
          </p15:clr>
        </p15:guide>
        <p15:guide id="35" pos="5064">
          <p15:clr>
            <a:srgbClr val="C35EA4"/>
          </p15:clr>
        </p15:guide>
        <p15:guide id="36" pos="5208">
          <p15:clr>
            <a:srgbClr val="D1D1D1"/>
          </p15:clr>
        </p15:guide>
        <p15:guide id="37" pos="5352">
          <p15:clr>
            <a:srgbClr val="D1D1D1"/>
          </p15:clr>
        </p15:guide>
        <p15:guide id="38" pos="5496">
          <p15:clr>
            <a:srgbClr val="C35EA4"/>
          </p15:clr>
        </p15:guide>
        <p15:guide id="39" pos="5640">
          <p15:clr>
            <a:srgbClr val="C35EA4"/>
          </p15:clr>
        </p15:guide>
        <p15:guide id="40" pos="5784">
          <p15:clr>
            <a:srgbClr val="D1D1D1"/>
          </p15:clr>
        </p15:guide>
        <p15:guide id="41" pos="5928">
          <p15:clr>
            <a:srgbClr val="D1D1D1"/>
          </p15:clr>
        </p15:guide>
        <p15:guide id="42" pos="6072">
          <p15:clr>
            <a:srgbClr val="C35EA4"/>
          </p15:clr>
        </p15:guide>
        <p15:guide id="43" pos="6216">
          <p15:clr>
            <a:srgbClr val="C35EA4"/>
          </p15:clr>
        </p15:guide>
        <p15:guide id="44" pos="6360">
          <p15:clr>
            <a:srgbClr val="D1D1D1"/>
          </p15:clr>
        </p15:guide>
        <p15:guide id="45" pos="6504">
          <p15:clr>
            <a:srgbClr val="D1D1D1"/>
          </p15:clr>
        </p15:guide>
        <p15:guide id="46" pos="6648">
          <p15:clr>
            <a:srgbClr val="C35EA4"/>
          </p15:clr>
        </p15:guide>
        <p15:guide id="47" pos="6792">
          <p15:clr>
            <a:srgbClr val="C35EA4"/>
          </p15:clr>
        </p15:guide>
        <p15:guide id="48" pos="6936">
          <p15:clr>
            <a:srgbClr val="D1D1D1"/>
          </p15:clr>
        </p15:guide>
        <p15:guide id="49" pos="7080">
          <p15:clr>
            <a:srgbClr val="D1D1D1"/>
          </p15:clr>
        </p15:guide>
        <p15:guide id="50" pos="7224">
          <p15:clr>
            <a:srgbClr val="C35EA4"/>
          </p15:clr>
        </p15:guide>
        <p15:guide id="51" orient="horz">
          <p15:clr>
            <a:srgbClr val="D1D1D1"/>
          </p15:clr>
        </p15:guide>
        <p15:guide id="52" orient="horz" pos="4320">
          <p15:clr>
            <a:srgbClr val="D1D1D1"/>
          </p15:clr>
        </p15:guide>
        <p15:guide id="53" orient="horz" pos="456">
          <p15:clr>
            <a:srgbClr val="C35EA4"/>
          </p15:clr>
        </p15:guide>
        <p15:guide id="54" orient="horz" pos="592">
          <p15:clr>
            <a:srgbClr val="D1D1D1"/>
          </p15:clr>
        </p15:guide>
        <p15:guide id="55" orient="horz" pos="736">
          <p15:clr>
            <a:srgbClr val="D1D1D1"/>
          </p15:clr>
        </p15:guide>
        <p15:guide id="56" orient="horz" pos="880">
          <p15:clr>
            <a:srgbClr val="D1D1D1"/>
          </p15:clr>
        </p15:guide>
        <p15:guide id="57" orient="horz" pos="1024">
          <p15:clr>
            <a:srgbClr val="D1D1D1"/>
          </p15:clr>
        </p15:guide>
        <p15:guide id="58" orient="horz" pos="1168">
          <p15:clr>
            <a:srgbClr val="C35EA4"/>
          </p15:clr>
        </p15:guide>
        <p15:guide id="59" orient="horz" pos="1304">
          <p15:clr>
            <a:srgbClr val="D1D1D1"/>
          </p15:clr>
        </p15:guide>
        <p15:guide id="60" orient="horz" pos="1448">
          <p15:clr>
            <a:srgbClr val="D1D1D1"/>
          </p15:clr>
        </p15:guide>
        <p15:guide id="61" orient="horz" pos="1592">
          <p15:clr>
            <a:srgbClr val="D1D1D1"/>
          </p15:clr>
        </p15:guide>
        <p15:guide id="62" orient="horz" pos="1736">
          <p15:clr>
            <a:srgbClr val="D1D1D1"/>
          </p15:clr>
        </p15:guide>
        <p15:guide id="63" orient="horz" pos="1872">
          <p15:clr>
            <a:srgbClr val="D1D1D1"/>
          </p15:clr>
        </p15:guide>
        <p15:guide id="64" orient="horz" pos="2016">
          <p15:clr>
            <a:srgbClr val="D1D1D1"/>
          </p15:clr>
        </p15:guide>
        <p15:guide id="65" orient="horz" pos="2160">
          <p15:clr>
            <a:srgbClr val="D1D1D1"/>
          </p15:clr>
        </p15:guide>
        <p15:guide id="66" orient="horz" pos="2304">
          <p15:clr>
            <a:srgbClr val="D1D1D1"/>
          </p15:clr>
        </p15:guide>
        <p15:guide id="67" orient="horz" pos="2448">
          <p15:clr>
            <a:srgbClr val="D1D1D1"/>
          </p15:clr>
        </p15:guide>
        <p15:guide id="68" orient="horz" pos="2584">
          <p15:clr>
            <a:srgbClr val="D1D1D1"/>
          </p15:clr>
        </p15:guide>
        <p15:guide id="69" orient="horz" pos="2728">
          <p15:clr>
            <a:srgbClr val="D1D1D1"/>
          </p15:clr>
        </p15:guide>
        <p15:guide id="70" orient="horz" pos="2872">
          <p15:clr>
            <a:srgbClr val="D1D1D1"/>
          </p15:clr>
        </p15:guide>
        <p15:guide id="71" orient="horz" pos="3016">
          <p15:clr>
            <a:srgbClr val="D1D1D1"/>
          </p15:clr>
        </p15:guide>
        <p15:guide id="72" orient="horz" pos="3152">
          <p15:clr>
            <a:srgbClr val="D1D1D1"/>
          </p15:clr>
        </p15:guide>
        <p15:guide id="73" orient="horz" pos="3296">
          <p15:clr>
            <a:srgbClr val="D1D1D1"/>
          </p15:clr>
        </p15:guide>
        <p15:guide id="74" orient="horz" pos="3440">
          <p15:clr>
            <a:srgbClr val="D1D1D1"/>
          </p15:clr>
        </p15:guide>
        <p15:guide id="75" orient="horz" pos="3584">
          <p15:clr>
            <a:srgbClr val="D1D1D1"/>
          </p15:clr>
        </p15:guide>
        <p15:guide id="76" orient="horz" pos="3728">
          <p15:clr>
            <a:srgbClr val="D1D1D1"/>
          </p15:clr>
        </p15:guide>
        <p15:guide id="77" orient="horz" pos="386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BC36962-9FEC-2A4E-B612-1519FB42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47930"/>
            <a:ext cx="10869104" cy="13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EC1457-6E6E-EA4F-BA97-29FAC004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51" y="2324746"/>
            <a:ext cx="9266549" cy="3957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/>
              <a:t>Klik for at redigere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C486D0-CB80-F947-8BAB-195A30D0F145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027029" y="6417384"/>
            <a:ext cx="501396" cy="1583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9DCBC-3409-9667-EF00-3DC7E3D4D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3935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504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0" baseline="0">
          <a:solidFill>
            <a:schemeClr val="tx1"/>
          </a:solidFill>
          <a:latin typeface="Miriam Libre" pitchFamily="2" charset="-79"/>
          <a:ea typeface="+mj-ea"/>
          <a:cs typeface="Miriam Libre" pitchFamily="2" charset="-79"/>
        </a:defRPr>
      </a:lvl1pPr>
    </p:titleStyle>
    <p:bodyStyle>
      <a:lvl1pPr marL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600" kern="1200" spc="0">
          <a:solidFill>
            <a:srgbClr val="595959"/>
          </a:solidFill>
          <a:latin typeface="Fira Sans" panose="020B050305000002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95959"/>
          </a:solidFill>
          <a:latin typeface="Fira Sans" panose="020B050305000002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95959"/>
          </a:solidFill>
          <a:latin typeface="Fira Sans" panose="020B050305000002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95959"/>
          </a:solidFill>
          <a:latin typeface="Fira Sans" panose="020B050305000002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95959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503F35-401F-6F9D-88D1-A97AE38F3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Maksimer værdien af dine Microsoft licenser i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7704C-1E0E-E35B-65F7-058964C903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a-DK" dirty="0"/>
              <a:t>30. januar 2024</a:t>
            </a:r>
          </a:p>
        </p:txBody>
      </p:sp>
    </p:spTree>
    <p:extLst>
      <p:ext uri="{BB962C8B-B14F-4D97-AF65-F5344CB8AC3E}">
        <p14:creationId xmlns:p14="http://schemas.microsoft.com/office/powerpoint/2010/main" val="10805463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34CA-2F37-97B0-37B8-1954410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Tildeling af suboptimale eller for dyre licenser</a:t>
            </a:r>
          </a:p>
        </p:txBody>
      </p:sp>
    </p:spTree>
    <p:extLst>
      <p:ext uri="{BB962C8B-B14F-4D97-AF65-F5344CB8AC3E}">
        <p14:creationId xmlns:p14="http://schemas.microsoft.com/office/powerpoint/2010/main" val="42583065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BD56-A14D-D186-9774-DA31E0EE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2"/>
                </a:solidFill>
              </a:rPr>
              <a:t>Microsoft 365 Business Standard </a:t>
            </a:r>
            <a:r>
              <a:rPr lang="da-DK" dirty="0" err="1">
                <a:solidFill>
                  <a:schemeClr val="bg2"/>
                </a:solidFill>
              </a:rPr>
              <a:t>vs</a:t>
            </a:r>
            <a:r>
              <a:rPr lang="da-DK" dirty="0">
                <a:solidFill>
                  <a:schemeClr val="bg2"/>
                </a:solidFill>
              </a:rPr>
              <a:t> Business Premium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5B73F-3ECB-6C99-E4D7-E042486D41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638D-0026-60DA-9FF3-065AE9829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11</a:t>
            </a:fld>
            <a:endParaRPr lang="en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FB0FA-AF4F-20FF-53F7-D956C4542D5B}"/>
              </a:ext>
            </a:extLst>
          </p:cNvPr>
          <p:cNvSpPr txBox="1"/>
          <p:nvPr/>
        </p:nvSpPr>
        <p:spPr>
          <a:xfrm>
            <a:off x="4609978" y="1126588"/>
            <a:ext cx="3041374" cy="146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100" dirty="0">
                <a:latin typeface="+mn-lt"/>
              </a:rPr>
              <a:t>*Priser gælder ved årligt abonnement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1DAD4-B1E9-D082-E1CE-F3101EE53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13"/>
          <a:stretch/>
        </p:blipFill>
        <p:spPr>
          <a:xfrm>
            <a:off x="0" y="1483360"/>
            <a:ext cx="12192000" cy="48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306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E954-2221-96BA-5FFA-8EA4D768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2"/>
                </a:solidFill>
              </a:rPr>
              <a:t>Office 365 E3 </a:t>
            </a:r>
            <a:r>
              <a:rPr lang="da-DK" dirty="0" err="1">
                <a:solidFill>
                  <a:schemeClr val="bg2"/>
                </a:solidFill>
              </a:rPr>
              <a:t>vs</a:t>
            </a:r>
            <a:r>
              <a:rPr lang="da-DK" dirty="0">
                <a:solidFill>
                  <a:schemeClr val="bg2"/>
                </a:solidFill>
              </a:rPr>
              <a:t> Microsoft 365 Business Premium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0AF53-3584-8404-446D-247D5FBB5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FD96-63B8-9360-F981-AC4D1D734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12</a:t>
            </a:fld>
            <a:endParaRPr lang="en-D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F3F182-0AFE-C6AA-C716-E32DBDEBED50}"/>
              </a:ext>
            </a:extLst>
          </p:cNvPr>
          <p:cNvCxnSpPr/>
          <p:nvPr/>
        </p:nvCxnSpPr>
        <p:spPr>
          <a:xfrm>
            <a:off x="825156" y="163885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8D118-B766-9EF9-CD14-F82D855A9758}"/>
              </a:ext>
            </a:extLst>
          </p:cNvPr>
          <p:cNvCxnSpPr/>
          <p:nvPr/>
        </p:nvCxnSpPr>
        <p:spPr>
          <a:xfrm>
            <a:off x="5953745" y="163885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AB5B2B-55B7-0D12-F3E4-491B489604AE}"/>
              </a:ext>
            </a:extLst>
          </p:cNvPr>
          <p:cNvCxnSpPr/>
          <p:nvPr/>
        </p:nvCxnSpPr>
        <p:spPr>
          <a:xfrm>
            <a:off x="825156" y="613207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F38DE7-4A6D-DDB3-4C68-709BC77457A6}"/>
              </a:ext>
            </a:extLst>
          </p:cNvPr>
          <p:cNvCxnSpPr>
            <a:cxnSpLocks/>
          </p:cNvCxnSpPr>
          <p:nvPr/>
        </p:nvCxnSpPr>
        <p:spPr>
          <a:xfrm flipV="1">
            <a:off x="5771737" y="1638852"/>
            <a:ext cx="0" cy="449322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CCDC09-2E06-D121-780C-7DF3886E9209}"/>
              </a:ext>
            </a:extLst>
          </p:cNvPr>
          <p:cNvCxnSpPr>
            <a:cxnSpLocks/>
          </p:cNvCxnSpPr>
          <p:nvPr/>
        </p:nvCxnSpPr>
        <p:spPr>
          <a:xfrm flipV="1">
            <a:off x="706303" y="1638852"/>
            <a:ext cx="0" cy="449322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AC553-F7EE-4CB5-27A9-B2F10645BA2A}"/>
              </a:ext>
            </a:extLst>
          </p:cNvPr>
          <p:cNvSpPr txBox="1"/>
          <p:nvPr/>
        </p:nvSpPr>
        <p:spPr>
          <a:xfrm>
            <a:off x="746060" y="1888434"/>
            <a:ext cx="4932912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402,60 </a:t>
            </a:r>
            <a:r>
              <a:rPr lang="da-DK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DKK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70B8-894E-F6BE-4C92-83B0B550F0E7}"/>
              </a:ext>
            </a:extLst>
          </p:cNvPr>
          <p:cNvSpPr txBox="1"/>
          <p:nvPr/>
        </p:nvSpPr>
        <p:spPr>
          <a:xfrm>
            <a:off x="7593494" y="1888434"/>
            <a:ext cx="2716693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3200" b="1" dirty="0">
                <a:solidFill>
                  <a:srgbClr val="5F259F"/>
                </a:solidFill>
                <a:latin typeface="+mn-lt"/>
              </a:rPr>
              <a:t>153,70</a:t>
            </a:r>
            <a:r>
              <a:rPr lang="da-DK" sz="3200" b="1" dirty="0">
                <a:latin typeface="+mn-lt"/>
              </a:rPr>
              <a:t> </a:t>
            </a:r>
            <a:r>
              <a:rPr lang="da-DK" sz="3200" dirty="0">
                <a:latin typeface="+mn-lt"/>
              </a:rPr>
              <a:t>DKK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9CBB6-ACF8-07F8-AFF6-B1EFB9A5248B}"/>
              </a:ext>
            </a:extLst>
          </p:cNvPr>
          <p:cNvCxnSpPr>
            <a:cxnSpLocks/>
          </p:cNvCxnSpPr>
          <p:nvPr/>
        </p:nvCxnSpPr>
        <p:spPr>
          <a:xfrm>
            <a:off x="914399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8F329-04D3-6609-5595-2E6BEA4C5AC0}"/>
              </a:ext>
            </a:extLst>
          </p:cNvPr>
          <p:cNvSpPr txBox="1"/>
          <p:nvPr/>
        </p:nvSpPr>
        <p:spPr>
          <a:xfrm>
            <a:off x="746059" y="2961861"/>
            <a:ext cx="4932912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Office 365 E3 (kr. 186,90)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5CECD-A47D-83A3-175F-86754D8F57E2}"/>
              </a:ext>
            </a:extLst>
          </p:cNvPr>
          <p:cNvCxnSpPr>
            <a:cxnSpLocks/>
          </p:cNvCxnSpPr>
          <p:nvPr/>
        </p:nvCxnSpPr>
        <p:spPr>
          <a:xfrm>
            <a:off x="914399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FE8CB4-D6AF-CFEF-F843-43B952F7D64A}"/>
              </a:ext>
            </a:extLst>
          </p:cNvPr>
          <p:cNvSpPr txBox="1"/>
          <p:nvPr/>
        </p:nvSpPr>
        <p:spPr>
          <a:xfrm>
            <a:off x="914399" y="3657600"/>
            <a:ext cx="4764571" cy="4284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Defender for Office 365 Plan 1</a:t>
            </a:r>
          </a:p>
          <a:p>
            <a:pPr algn="l">
              <a:lnSpc>
                <a:spcPct val="150000"/>
              </a:lnSpc>
            </a:pPr>
            <a:r>
              <a:rPr lang="da-DK" sz="1200" dirty="0" err="1">
                <a:latin typeface="+mn-lt"/>
              </a:rPr>
              <a:t>Intune</a:t>
            </a:r>
            <a:r>
              <a:rPr lang="da-DK" sz="1200" dirty="0">
                <a:latin typeface="+mn-lt"/>
              </a:rPr>
              <a:t> Plan 1	</a:t>
            </a:r>
          </a:p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Entra ID Plan 1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Information </a:t>
            </a:r>
            <a:r>
              <a:rPr lang="da-DK" sz="1200" dirty="0" err="1"/>
              <a:t>Protection</a:t>
            </a:r>
            <a:r>
              <a:rPr lang="da-DK" sz="1200" dirty="0"/>
              <a:t> Premium Plan 1</a:t>
            </a:r>
          </a:p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Defender for </a:t>
            </a:r>
            <a:r>
              <a:rPr lang="da-DK" sz="1200" dirty="0"/>
              <a:t>Business</a:t>
            </a:r>
          </a:p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U</a:t>
            </a:r>
            <a:r>
              <a:rPr lang="da-DK" sz="1200" dirty="0"/>
              <a:t>niversal Print</a:t>
            </a:r>
          </a:p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Windows Upgrade (Pro)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AC80B-EF5F-A914-1648-2FEA58AF7975}"/>
              </a:ext>
            </a:extLst>
          </p:cNvPr>
          <p:cNvSpPr txBox="1"/>
          <p:nvPr/>
        </p:nvSpPr>
        <p:spPr>
          <a:xfrm>
            <a:off x="1732930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30322-E49B-2CA2-518C-794EFBF8A490}"/>
              </a:ext>
            </a:extLst>
          </p:cNvPr>
          <p:cNvCxnSpPr>
            <a:cxnSpLocks/>
          </p:cNvCxnSpPr>
          <p:nvPr/>
        </p:nvCxnSpPr>
        <p:spPr>
          <a:xfrm>
            <a:off x="6042988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27F1092-8236-4CA8-C915-264406261F16}"/>
              </a:ext>
            </a:extLst>
          </p:cNvPr>
          <p:cNvSpPr txBox="1"/>
          <p:nvPr/>
        </p:nvSpPr>
        <p:spPr>
          <a:xfrm>
            <a:off x="5795136" y="2961861"/>
            <a:ext cx="4932912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rgbClr val="5F259F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Microsoft 365 Business Premium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1E80A3-CBFF-1ACD-7611-79BF74CC6065}"/>
              </a:ext>
            </a:extLst>
          </p:cNvPr>
          <p:cNvCxnSpPr>
            <a:cxnSpLocks/>
          </p:cNvCxnSpPr>
          <p:nvPr/>
        </p:nvCxnSpPr>
        <p:spPr>
          <a:xfrm>
            <a:off x="6042988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C74C25-DDB4-541A-A07D-AA559CF55FF4}"/>
              </a:ext>
            </a:extLst>
          </p:cNvPr>
          <p:cNvSpPr txBox="1"/>
          <p:nvPr/>
        </p:nvSpPr>
        <p:spPr>
          <a:xfrm>
            <a:off x="6861519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DAC502-8836-BCC6-EACB-2431DE07C47B}"/>
              </a:ext>
            </a:extLst>
          </p:cNvPr>
          <p:cNvCxnSpPr>
            <a:cxnSpLocks/>
          </p:cNvCxnSpPr>
          <p:nvPr/>
        </p:nvCxnSpPr>
        <p:spPr>
          <a:xfrm flipV="1">
            <a:off x="10801350" y="1658730"/>
            <a:ext cx="0" cy="4473342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D793A0-2C08-CF4A-06A4-3B982834E2F7}"/>
              </a:ext>
            </a:extLst>
          </p:cNvPr>
          <p:cNvCxnSpPr/>
          <p:nvPr/>
        </p:nvCxnSpPr>
        <p:spPr>
          <a:xfrm>
            <a:off x="5961820" y="613842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E82F1D-A86B-B24C-DE1B-32F7795BED28}"/>
              </a:ext>
            </a:extLst>
          </p:cNvPr>
          <p:cNvSpPr txBox="1"/>
          <p:nvPr/>
        </p:nvSpPr>
        <p:spPr>
          <a:xfrm>
            <a:off x="6446095" y="3627779"/>
            <a:ext cx="4265539" cy="252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dirty="0"/>
              <a:t>Én løsning til at drive din virksomhed sikkert og prisbilligt </a:t>
            </a:r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r>
              <a:rPr lang="da-DK" sz="1200" dirty="0"/>
              <a:t>Teams Live Events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Productivity Server CAL 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Group Policy Support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100 </a:t>
            </a:r>
            <a:r>
              <a:rPr lang="da-DK" sz="1200" dirty="0">
                <a:sym typeface="Wingdings" panose="05000000000000000000" pitchFamily="2" charset="2"/>
              </a:rPr>
              <a:t> 50 GB indbakke</a:t>
            </a:r>
          </a:p>
          <a:p>
            <a:pPr>
              <a:lnSpc>
                <a:spcPct val="150000"/>
              </a:lnSpc>
            </a:pPr>
            <a:r>
              <a:rPr lang="da-DK" sz="1200" dirty="0">
                <a:sym typeface="Wingdings" panose="05000000000000000000" pitchFamily="2" charset="2"/>
              </a:rPr>
              <a:t>Ubegrænset  1TB OneDrive for Business</a:t>
            </a:r>
            <a:endParaRPr lang="da-DK" sz="1200" dirty="0"/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endParaRPr lang="da-DK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83335B-D37B-CCD9-D9F7-4241DAD671F0}"/>
              </a:ext>
            </a:extLst>
          </p:cNvPr>
          <p:cNvSpPr txBox="1"/>
          <p:nvPr/>
        </p:nvSpPr>
        <p:spPr>
          <a:xfrm>
            <a:off x="4835069" y="3705869"/>
            <a:ext cx="707861" cy="288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1200" dirty="0"/>
              <a:t>Kr. 14,0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55,9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41,9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14,0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21,0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27,9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41,0</a:t>
            </a:r>
          </a:p>
          <a:p>
            <a:pPr algn="l"/>
            <a:endParaRPr lang="da-DK" sz="1200" dirty="0"/>
          </a:p>
        </p:txBody>
      </p:sp>
      <p:pic>
        <p:nvPicPr>
          <p:cNvPr id="25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D477969C-1435-BD0E-D98E-D389F141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4477116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2CEFE947-2C32-BCF2-8EB5-71D4CB19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18" y="4763373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D681D5C4-BF12-0726-8499-877B9F54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3" y="5025746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0B464A-996F-2C36-CBC5-C163FA4B3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6130665" y="3680392"/>
            <a:ext cx="206111" cy="199867"/>
          </a:xfrm>
          <a:prstGeom prst="rect">
            <a:avLst/>
          </a:prstGeom>
        </p:spPr>
      </p:pic>
      <p:pic>
        <p:nvPicPr>
          <p:cNvPr id="29" name="Picture 2" descr="Arrow, down, downgrade, download, expand, more, purple icon - Download on  Iconfinder">
            <a:extLst>
              <a:ext uri="{FF2B5EF4-FFF2-40B4-BE49-F238E27FC236}">
                <a16:creationId xmlns:a16="http://schemas.microsoft.com/office/drawing/2014/main" id="{86BC8475-17F2-96A2-E367-1B3FFE00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5304935"/>
            <a:ext cx="258214" cy="2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rrow, down, downgrade, download, expand, more, purple icon - Download on  Iconfinder">
            <a:extLst>
              <a:ext uri="{FF2B5EF4-FFF2-40B4-BE49-F238E27FC236}">
                <a16:creationId xmlns:a16="http://schemas.microsoft.com/office/drawing/2014/main" id="{D869F8B9-F369-93BD-E8F7-4713E0EB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5583230"/>
            <a:ext cx="258214" cy="2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EEFE8B-D545-2915-2370-FA1809458B65}"/>
              </a:ext>
            </a:extLst>
          </p:cNvPr>
          <p:cNvSpPr txBox="1"/>
          <p:nvPr/>
        </p:nvSpPr>
        <p:spPr>
          <a:xfrm>
            <a:off x="6130665" y="4069915"/>
            <a:ext cx="2508250" cy="2973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solidFill>
                  <a:srgbClr val="7E52B2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Hvad er ikke med..?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8F667F-0438-6A25-448D-7C10B73E9C03}"/>
              </a:ext>
            </a:extLst>
          </p:cNvPr>
          <p:cNvSpPr txBox="1"/>
          <p:nvPr/>
        </p:nvSpPr>
        <p:spPr>
          <a:xfrm>
            <a:off x="2979184" y="3181164"/>
            <a:ext cx="317500" cy="415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solidFill>
                  <a:srgbClr val="7E52B2"/>
                </a:solidFill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57CC38-B0D8-F720-C8B1-C9F5E43622A7}"/>
              </a:ext>
            </a:extLst>
          </p:cNvPr>
          <p:cNvSpPr txBox="1"/>
          <p:nvPr/>
        </p:nvSpPr>
        <p:spPr>
          <a:xfrm>
            <a:off x="4609978" y="1126588"/>
            <a:ext cx="3041374" cy="146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100" dirty="0">
                <a:latin typeface="+mn-lt"/>
              </a:rPr>
              <a:t>*Priser gælder ved årligt abonnement</a:t>
            </a:r>
          </a:p>
        </p:txBody>
      </p:sp>
    </p:spTree>
    <p:extLst>
      <p:ext uri="{BB962C8B-B14F-4D97-AF65-F5344CB8AC3E}">
        <p14:creationId xmlns:p14="http://schemas.microsoft.com/office/powerpoint/2010/main" val="21155661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E954-2221-96BA-5FFA-8EA4D768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2"/>
                </a:solidFill>
              </a:rPr>
              <a:t>Microsoft 365 E3 </a:t>
            </a:r>
            <a:r>
              <a:rPr lang="da-DK" dirty="0" err="1">
                <a:solidFill>
                  <a:schemeClr val="bg2"/>
                </a:solidFill>
              </a:rPr>
              <a:t>vs</a:t>
            </a:r>
            <a:r>
              <a:rPr lang="da-DK" dirty="0">
                <a:solidFill>
                  <a:schemeClr val="bg2"/>
                </a:solidFill>
              </a:rPr>
              <a:t> Microsoft 365 Business Premium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0AF53-3584-8404-446D-247D5FBB5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itm8 </a:t>
            </a:r>
            <a:r>
              <a:rPr lang="da-DK" dirty="0" err="1"/>
              <a:t>corporate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FD96-63B8-9360-F981-AC4D1D734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13</a:t>
            </a:fld>
            <a:endParaRPr lang="en-D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F3F182-0AFE-C6AA-C716-E32DBDEBED50}"/>
              </a:ext>
            </a:extLst>
          </p:cNvPr>
          <p:cNvCxnSpPr/>
          <p:nvPr/>
        </p:nvCxnSpPr>
        <p:spPr>
          <a:xfrm>
            <a:off x="825156" y="163885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8D118-B766-9EF9-CD14-F82D855A9758}"/>
              </a:ext>
            </a:extLst>
          </p:cNvPr>
          <p:cNvCxnSpPr/>
          <p:nvPr/>
        </p:nvCxnSpPr>
        <p:spPr>
          <a:xfrm>
            <a:off x="5953745" y="163885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AB5B2B-55B7-0D12-F3E4-491B489604AE}"/>
              </a:ext>
            </a:extLst>
          </p:cNvPr>
          <p:cNvCxnSpPr/>
          <p:nvPr/>
        </p:nvCxnSpPr>
        <p:spPr>
          <a:xfrm>
            <a:off x="825156" y="6350731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F38DE7-4A6D-DDB3-4C68-709BC77457A6}"/>
              </a:ext>
            </a:extLst>
          </p:cNvPr>
          <p:cNvCxnSpPr>
            <a:cxnSpLocks/>
          </p:cNvCxnSpPr>
          <p:nvPr/>
        </p:nvCxnSpPr>
        <p:spPr>
          <a:xfrm flipV="1">
            <a:off x="5771737" y="1638852"/>
            <a:ext cx="0" cy="4718229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CCDC09-2E06-D121-780C-7DF3886E9209}"/>
              </a:ext>
            </a:extLst>
          </p:cNvPr>
          <p:cNvCxnSpPr>
            <a:cxnSpLocks/>
          </p:cNvCxnSpPr>
          <p:nvPr/>
        </p:nvCxnSpPr>
        <p:spPr>
          <a:xfrm flipV="1">
            <a:off x="706303" y="1638852"/>
            <a:ext cx="0" cy="4711879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AC553-F7EE-4CB5-27A9-B2F10645BA2A}"/>
              </a:ext>
            </a:extLst>
          </p:cNvPr>
          <p:cNvSpPr txBox="1"/>
          <p:nvPr/>
        </p:nvSpPr>
        <p:spPr>
          <a:xfrm>
            <a:off x="746060" y="1888434"/>
            <a:ext cx="4932912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331,40 </a:t>
            </a:r>
            <a:r>
              <a:rPr lang="da-DK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DKK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70B8-894E-F6BE-4C92-83B0B550F0E7}"/>
              </a:ext>
            </a:extLst>
          </p:cNvPr>
          <p:cNvSpPr txBox="1"/>
          <p:nvPr/>
        </p:nvSpPr>
        <p:spPr>
          <a:xfrm>
            <a:off x="7593494" y="1888434"/>
            <a:ext cx="2716693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3200" b="1" dirty="0">
                <a:solidFill>
                  <a:srgbClr val="5F259F"/>
                </a:solidFill>
                <a:latin typeface="+mn-lt"/>
              </a:rPr>
              <a:t>153,70</a:t>
            </a:r>
            <a:r>
              <a:rPr lang="da-DK" sz="3200" b="1" dirty="0">
                <a:latin typeface="+mn-lt"/>
              </a:rPr>
              <a:t> </a:t>
            </a:r>
            <a:r>
              <a:rPr lang="da-DK" sz="3200" dirty="0">
                <a:latin typeface="+mn-lt"/>
              </a:rPr>
              <a:t>DKK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9CBB6-ACF8-07F8-AFF6-B1EFB9A5248B}"/>
              </a:ext>
            </a:extLst>
          </p:cNvPr>
          <p:cNvCxnSpPr>
            <a:cxnSpLocks/>
          </p:cNvCxnSpPr>
          <p:nvPr/>
        </p:nvCxnSpPr>
        <p:spPr>
          <a:xfrm>
            <a:off x="914399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8F329-04D3-6609-5595-2E6BEA4C5AC0}"/>
              </a:ext>
            </a:extLst>
          </p:cNvPr>
          <p:cNvSpPr txBox="1"/>
          <p:nvPr/>
        </p:nvSpPr>
        <p:spPr>
          <a:xfrm>
            <a:off x="746059" y="2961861"/>
            <a:ext cx="4932912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Microsoft 365 E3 (kr. 281,10)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5CECD-A47D-83A3-175F-86754D8F57E2}"/>
              </a:ext>
            </a:extLst>
          </p:cNvPr>
          <p:cNvCxnSpPr>
            <a:cxnSpLocks/>
          </p:cNvCxnSpPr>
          <p:nvPr/>
        </p:nvCxnSpPr>
        <p:spPr>
          <a:xfrm>
            <a:off x="914399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FE8CB4-D6AF-CFEF-F843-43B952F7D64A}"/>
              </a:ext>
            </a:extLst>
          </p:cNvPr>
          <p:cNvSpPr txBox="1"/>
          <p:nvPr/>
        </p:nvSpPr>
        <p:spPr>
          <a:xfrm>
            <a:off x="1162492" y="3607984"/>
            <a:ext cx="4764571" cy="4284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Office 365 E3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Enterprise </a:t>
            </a:r>
            <a:r>
              <a:rPr lang="da-DK" sz="1200" dirty="0" err="1"/>
              <a:t>Mobility</a:t>
            </a:r>
            <a:r>
              <a:rPr lang="da-DK" sz="1200" dirty="0"/>
              <a:t> &amp; Security E3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Windows Enterprise E3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Defender for </a:t>
            </a:r>
            <a:r>
              <a:rPr lang="da-DK" sz="1200" dirty="0" err="1"/>
              <a:t>Endpoint</a:t>
            </a:r>
            <a:r>
              <a:rPr lang="da-DK" sz="1200" dirty="0"/>
              <a:t> Plan 1</a:t>
            </a:r>
            <a:endParaRPr lang="da-DK" sz="1200" dirty="0">
              <a:latin typeface="+mn-lt"/>
            </a:endParaRPr>
          </a:p>
          <a:p>
            <a:pPr algn="l">
              <a:lnSpc>
                <a:spcPct val="150000"/>
              </a:lnSpc>
            </a:pPr>
            <a:endParaRPr lang="da-DK" sz="1200" dirty="0"/>
          </a:p>
          <a:p>
            <a:pPr algn="l">
              <a:lnSpc>
                <a:spcPct val="150000"/>
              </a:lnSpc>
            </a:pPr>
            <a:endParaRPr lang="da-DK" sz="120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Defender for Office 365 Plan 1</a:t>
            </a:r>
          </a:p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Defender for </a:t>
            </a:r>
            <a:r>
              <a:rPr lang="da-DK" sz="1200" dirty="0" err="1">
                <a:latin typeface="+mn-lt"/>
              </a:rPr>
              <a:t>Endpoint</a:t>
            </a:r>
            <a:r>
              <a:rPr lang="da-DK" sz="1200" dirty="0">
                <a:latin typeface="+mn-lt"/>
              </a:rPr>
              <a:t> Plan 2</a:t>
            </a:r>
          </a:p>
          <a:p>
            <a:pPr algn="l">
              <a:lnSpc>
                <a:spcPct val="150000"/>
              </a:lnSpc>
            </a:pPr>
            <a:r>
              <a:rPr lang="da-DK" sz="1200" dirty="0">
                <a:latin typeface="+mn-lt"/>
              </a:rPr>
              <a:t>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AC80B-EF5F-A914-1648-2FEA58AF7975}"/>
              </a:ext>
            </a:extLst>
          </p:cNvPr>
          <p:cNvSpPr txBox="1"/>
          <p:nvPr/>
        </p:nvSpPr>
        <p:spPr>
          <a:xfrm>
            <a:off x="1732930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30322-E49B-2CA2-518C-794EFBF8A490}"/>
              </a:ext>
            </a:extLst>
          </p:cNvPr>
          <p:cNvCxnSpPr>
            <a:cxnSpLocks/>
          </p:cNvCxnSpPr>
          <p:nvPr/>
        </p:nvCxnSpPr>
        <p:spPr>
          <a:xfrm>
            <a:off x="6042988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27F1092-8236-4CA8-C915-264406261F16}"/>
              </a:ext>
            </a:extLst>
          </p:cNvPr>
          <p:cNvSpPr txBox="1"/>
          <p:nvPr/>
        </p:nvSpPr>
        <p:spPr>
          <a:xfrm>
            <a:off x="5795136" y="2961861"/>
            <a:ext cx="4932912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rgbClr val="5F259F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Microsoft 365 Business Premium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1E80A3-CBFF-1ACD-7611-79BF74CC6065}"/>
              </a:ext>
            </a:extLst>
          </p:cNvPr>
          <p:cNvCxnSpPr>
            <a:cxnSpLocks/>
          </p:cNvCxnSpPr>
          <p:nvPr/>
        </p:nvCxnSpPr>
        <p:spPr>
          <a:xfrm>
            <a:off x="6042988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C74C25-DDB4-541A-A07D-AA559CF55FF4}"/>
              </a:ext>
            </a:extLst>
          </p:cNvPr>
          <p:cNvSpPr txBox="1"/>
          <p:nvPr/>
        </p:nvSpPr>
        <p:spPr>
          <a:xfrm>
            <a:off x="6861519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DAC502-8836-BCC6-EACB-2431DE07C47B}"/>
              </a:ext>
            </a:extLst>
          </p:cNvPr>
          <p:cNvCxnSpPr>
            <a:cxnSpLocks/>
          </p:cNvCxnSpPr>
          <p:nvPr/>
        </p:nvCxnSpPr>
        <p:spPr>
          <a:xfrm flipV="1">
            <a:off x="10801350" y="1658730"/>
            <a:ext cx="0" cy="4692001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D793A0-2C08-CF4A-06A4-3B982834E2F7}"/>
              </a:ext>
            </a:extLst>
          </p:cNvPr>
          <p:cNvCxnSpPr/>
          <p:nvPr/>
        </p:nvCxnSpPr>
        <p:spPr>
          <a:xfrm>
            <a:off x="5961820" y="6357081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E82F1D-A86B-B24C-DE1B-32F7795BED28}"/>
              </a:ext>
            </a:extLst>
          </p:cNvPr>
          <p:cNvSpPr txBox="1"/>
          <p:nvPr/>
        </p:nvSpPr>
        <p:spPr>
          <a:xfrm>
            <a:off x="6446095" y="3813311"/>
            <a:ext cx="4265539" cy="252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dirty="0"/>
              <a:t>Teams Live Events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Productivity Server CAL 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Windows Server CAL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Configuration Manager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Group Policy Support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Advanced </a:t>
            </a:r>
            <a:r>
              <a:rPr lang="da-DK" sz="1200" dirty="0" err="1"/>
              <a:t>Threat</a:t>
            </a:r>
            <a:r>
              <a:rPr lang="da-DK" sz="1200" dirty="0"/>
              <a:t> Hunting i Defender for </a:t>
            </a:r>
            <a:r>
              <a:rPr lang="da-DK" sz="1200" dirty="0" err="1"/>
              <a:t>Endpoint</a:t>
            </a:r>
            <a:r>
              <a:rPr lang="da-DK" sz="1200" dirty="0"/>
              <a:t> Plan 2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100 </a:t>
            </a:r>
            <a:r>
              <a:rPr lang="da-DK" sz="1200" dirty="0">
                <a:sym typeface="Wingdings" panose="05000000000000000000" pitchFamily="2" charset="2"/>
              </a:rPr>
              <a:t> 50 GB indbakke</a:t>
            </a:r>
          </a:p>
          <a:p>
            <a:pPr>
              <a:lnSpc>
                <a:spcPct val="150000"/>
              </a:lnSpc>
            </a:pPr>
            <a:r>
              <a:rPr lang="da-DK" sz="1200" dirty="0">
                <a:sym typeface="Wingdings" panose="05000000000000000000" pitchFamily="2" charset="2"/>
              </a:rPr>
              <a:t>Ubegrænset  1TB OneDrive for Business</a:t>
            </a:r>
          </a:p>
          <a:p>
            <a:pPr>
              <a:lnSpc>
                <a:spcPct val="150000"/>
              </a:lnSpc>
            </a:pPr>
            <a:r>
              <a:rPr lang="da-DK" sz="1200" dirty="0">
                <a:sym typeface="Wingdings" panose="05000000000000000000" pitchFamily="2" charset="2"/>
              </a:rPr>
              <a:t>Windows Enterprise  Windows Pro</a:t>
            </a:r>
            <a:endParaRPr lang="da-DK" sz="1200" dirty="0"/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endParaRPr lang="da-DK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83335B-D37B-CCD9-D9F7-4241DAD671F0}"/>
              </a:ext>
            </a:extLst>
          </p:cNvPr>
          <p:cNvSpPr txBox="1"/>
          <p:nvPr/>
        </p:nvSpPr>
        <p:spPr>
          <a:xfrm>
            <a:off x="4835069" y="5274257"/>
            <a:ext cx="707861" cy="288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1200" dirty="0"/>
              <a:t>Kr. 14,0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36,3</a:t>
            </a:r>
          </a:p>
          <a:p>
            <a:pPr algn="l"/>
            <a:endParaRPr lang="da-DK" sz="1200" dirty="0"/>
          </a:p>
        </p:txBody>
      </p:sp>
      <p:pic>
        <p:nvPicPr>
          <p:cNvPr id="25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D477969C-1435-BD0E-D98E-D389F141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3848929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2CEFE947-2C32-BCF2-8EB5-71D4CB19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18" y="4122487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D681D5C4-BF12-0726-8499-877B9F54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3" y="4393326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rrow, down, downgrade, download, expand, more, purple icon - Download on  Iconfinder">
            <a:extLst>
              <a:ext uri="{FF2B5EF4-FFF2-40B4-BE49-F238E27FC236}">
                <a16:creationId xmlns:a16="http://schemas.microsoft.com/office/drawing/2014/main" id="{86BC8475-17F2-96A2-E367-1B3FFE00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5763603"/>
            <a:ext cx="258214" cy="2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rrow, down, downgrade, download, expand, more, purple icon - Download on  Iconfinder">
            <a:extLst>
              <a:ext uri="{FF2B5EF4-FFF2-40B4-BE49-F238E27FC236}">
                <a16:creationId xmlns:a16="http://schemas.microsoft.com/office/drawing/2014/main" id="{D869F8B9-F369-93BD-E8F7-4713E0EB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5487338"/>
            <a:ext cx="258214" cy="2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EEFE8B-D545-2915-2370-FA1809458B65}"/>
              </a:ext>
            </a:extLst>
          </p:cNvPr>
          <p:cNvSpPr txBox="1"/>
          <p:nvPr/>
        </p:nvSpPr>
        <p:spPr>
          <a:xfrm>
            <a:off x="6130665" y="3526576"/>
            <a:ext cx="2508250" cy="2973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solidFill>
                  <a:srgbClr val="7E52B2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Hvad er ikke med..?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8F667F-0438-6A25-448D-7C10B73E9C03}"/>
              </a:ext>
            </a:extLst>
          </p:cNvPr>
          <p:cNvSpPr txBox="1"/>
          <p:nvPr/>
        </p:nvSpPr>
        <p:spPr>
          <a:xfrm>
            <a:off x="2979184" y="4797308"/>
            <a:ext cx="317500" cy="415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solidFill>
                  <a:srgbClr val="7E52B2"/>
                </a:solidFill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57CC38-B0D8-F720-C8B1-C9F5E43622A7}"/>
              </a:ext>
            </a:extLst>
          </p:cNvPr>
          <p:cNvSpPr txBox="1"/>
          <p:nvPr/>
        </p:nvSpPr>
        <p:spPr>
          <a:xfrm>
            <a:off x="4609978" y="1126588"/>
            <a:ext cx="3041374" cy="146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100" dirty="0">
                <a:latin typeface="+mn-lt"/>
              </a:rPr>
              <a:t>*Priser gælder ved årligt abonnement</a:t>
            </a:r>
          </a:p>
        </p:txBody>
      </p:sp>
      <p:pic>
        <p:nvPicPr>
          <p:cNvPr id="37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AB361A7D-8424-2F5B-CB44-9C8A1EBA9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59873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DC9CCC24-EAD5-D538-53AB-C6039977A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3" y="4936574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, down, downgrade, download, expand, more, purple icon - Download on  Iconfinder">
            <a:extLst>
              <a:ext uri="{FF2B5EF4-FFF2-40B4-BE49-F238E27FC236}">
                <a16:creationId xmlns:a16="http://schemas.microsoft.com/office/drawing/2014/main" id="{9ADED6E3-2798-BEC9-D614-FCF0B09E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6039868"/>
            <a:ext cx="258214" cy="2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A3649D96-407E-885E-7A7F-AE58BB89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3" y="5209626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2996327-93BA-6C29-349D-7502BA0087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838" t="60087" r="45403" b="36609"/>
          <a:stretch/>
        </p:blipFill>
        <p:spPr>
          <a:xfrm>
            <a:off x="853589" y="3663036"/>
            <a:ext cx="206111" cy="1998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CAB0D5-0B60-B792-DB5B-530B3D11FC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838" t="60087" r="45403" b="36609"/>
          <a:stretch/>
        </p:blipFill>
        <p:spPr>
          <a:xfrm>
            <a:off x="853589" y="3944985"/>
            <a:ext cx="206111" cy="199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6745B7-3467-CCF1-DC50-42DC5E765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838" t="60087" r="45403" b="36609"/>
          <a:stretch/>
        </p:blipFill>
        <p:spPr>
          <a:xfrm>
            <a:off x="849444" y="4227679"/>
            <a:ext cx="206111" cy="1998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7BDED8-C25A-F121-20B3-2CE81CFF53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838" t="60087" r="45403" b="36609"/>
          <a:stretch/>
        </p:blipFill>
        <p:spPr>
          <a:xfrm>
            <a:off x="854805" y="4500677"/>
            <a:ext cx="206111" cy="1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684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E954-2221-96BA-5FFA-8EA4D768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650240"/>
            <a:ext cx="11281477" cy="975360"/>
          </a:xfrm>
        </p:spPr>
        <p:txBody>
          <a:bodyPr/>
          <a:lstStyle/>
          <a:p>
            <a:r>
              <a:rPr lang="da-DK" dirty="0">
                <a:solidFill>
                  <a:schemeClr val="bg2"/>
                </a:solidFill>
              </a:rPr>
              <a:t>Øget sikkerhed til Microsoft 365 E3 og Business Premium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0AF53-3584-8404-446D-247D5FBB5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itm8 </a:t>
            </a:r>
            <a:r>
              <a:rPr lang="da-DK" dirty="0" err="1"/>
              <a:t>corporate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FD96-63B8-9360-F981-AC4D1D734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14</a:t>
            </a:fld>
            <a:endParaRPr lang="en-D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F3F182-0AFE-C6AA-C716-E32DBDEBED50}"/>
              </a:ext>
            </a:extLst>
          </p:cNvPr>
          <p:cNvCxnSpPr>
            <a:cxnSpLocks/>
          </p:cNvCxnSpPr>
          <p:nvPr/>
        </p:nvCxnSpPr>
        <p:spPr>
          <a:xfrm>
            <a:off x="719137" y="1625600"/>
            <a:ext cx="4823793" cy="13252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8D118-B766-9EF9-CD14-F82D855A9758}"/>
              </a:ext>
            </a:extLst>
          </p:cNvPr>
          <p:cNvCxnSpPr>
            <a:cxnSpLocks/>
          </p:cNvCxnSpPr>
          <p:nvPr/>
        </p:nvCxnSpPr>
        <p:spPr>
          <a:xfrm>
            <a:off x="5953745" y="1638852"/>
            <a:ext cx="4912729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AB5B2B-55B7-0D12-F3E4-491B489604AE}"/>
              </a:ext>
            </a:extLst>
          </p:cNvPr>
          <p:cNvCxnSpPr>
            <a:cxnSpLocks/>
          </p:cNvCxnSpPr>
          <p:nvPr/>
        </p:nvCxnSpPr>
        <p:spPr>
          <a:xfrm>
            <a:off x="719137" y="6350731"/>
            <a:ext cx="482379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F38DE7-4A6D-DDB3-4C68-709BC77457A6}"/>
              </a:ext>
            </a:extLst>
          </p:cNvPr>
          <p:cNvCxnSpPr>
            <a:cxnSpLocks/>
          </p:cNvCxnSpPr>
          <p:nvPr/>
        </p:nvCxnSpPr>
        <p:spPr>
          <a:xfrm flipV="1">
            <a:off x="5771737" y="1638852"/>
            <a:ext cx="0" cy="4718229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CCDC09-2E06-D121-780C-7DF3886E9209}"/>
              </a:ext>
            </a:extLst>
          </p:cNvPr>
          <p:cNvCxnSpPr>
            <a:cxnSpLocks/>
          </p:cNvCxnSpPr>
          <p:nvPr/>
        </p:nvCxnSpPr>
        <p:spPr>
          <a:xfrm flipV="1">
            <a:off x="599979" y="1640294"/>
            <a:ext cx="0" cy="4711879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AC553-F7EE-4CB5-27A9-B2F10645BA2A}"/>
              </a:ext>
            </a:extLst>
          </p:cNvPr>
          <p:cNvSpPr txBox="1"/>
          <p:nvPr/>
        </p:nvSpPr>
        <p:spPr>
          <a:xfrm>
            <a:off x="746060" y="1888434"/>
            <a:ext cx="4932912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364,90 </a:t>
            </a:r>
            <a:r>
              <a:rPr lang="da-DK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DKK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70B8-894E-F6BE-4C92-83B0B550F0E7}"/>
              </a:ext>
            </a:extLst>
          </p:cNvPr>
          <p:cNvSpPr txBox="1"/>
          <p:nvPr/>
        </p:nvSpPr>
        <p:spPr>
          <a:xfrm>
            <a:off x="7593494" y="1888434"/>
            <a:ext cx="2716693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3200" b="1" dirty="0">
                <a:solidFill>
                  <a:srgbClr val="5F259F"/>
                </a:solidFill>
                <a:latin typeface="+mn-lt"/>
              </a:rPr>
              <a:t>314,30</a:t>
            </a:r>
            <a:r>
              <a:rPr lang="da-DK" sz="3200" b="1" dirty="0">
                <a:latin typeface="+mn-lt"/>
              </a:rPr>
              <a:t> </a:t>
            </a:r>
            <a:r>
              <a:rPr lang="da-DK" sz="3200" dirty="0">
                <a:latin typeface="+mn-lt"/>
              </a:rPr>
              <a:t>DKK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9CBB6-ACF8-07F8-AFF6-B1EFB9A5248B}"/>
              </a:ext>
            </a:extLst>
          </p:cNvPr>
          <p:cNvCxnSpPr>
            <a:cxnSpLocks/>
          </p:cNvCxnSpPr>
          <p:nvPr/>
        </p:nvCxnSpPr>
        <p:spPr>
          <a:xfrm>
            <a:off x="914399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8F329-04D3-6609-5595-2E6BEA4C5AC0}"/>
              </a:ext>
            </a:extLst>
          </p:cNvPr>
          <p:cNvSpPr txBox="1"/>
          <p:nvPr/>
        </p:nvSpPr>
        <p:spPr>
          <a:xfrm>
            <a:off x="746059" y="2961861"/>
            <a:ext cx="4932912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Microsoft 365 E3 (kr. 281,10)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5CECD-A47D-83A3-175F-86754D8F57E2}"/>
              </a:ext>
            </a:extLst>
          </p:cNvPr>
          <p:cNvCxnSpPr>
            <a:cxnSpLocks/>
          </p:cNvCxnSpPr>
          <p:nvPr/>
        </p:nvCxnSpPr>
        <p:spPr>
          <a:xfrm>
            <a:off x="914399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FE8CB4-D6AF-CFEF-F843-43B952F7D64A}"/>
              </a:ext>
            </a:extLst>
          </p:cNvPr>
          <p:cNvSpPr txBox="1"/>
          <p:nvPr/>
        </p:nvSpPr>
        <p:spPr>
          <a:xfrm>
            <a:off x="1077436" y="3877339"/>
            <a:ext cx="4764571" cy="4284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dirty="0"/>
              <a:t>Entra ID Plan 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Defender for Office 365 Plan 2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Defender for Identity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Defender for Cloud Apps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Defender for </a:t>
            </a:r>
            <a:r>
              <a:rPr lang="da-DK" sz="1200" dirty="0" err="1"/>
              <a:t>Endpoint</a:t>
            </a:r>
            <a:r>
              <a:rPr lang="da-DK" sz="1200" dirty="0"/>
              <a:t> Plan 2</a:t>
            </a:r>
            <a:endParaRPr lang="da-DK" sz="1200" dirty="0">
              <a:latin typeface="+mn-lt"/>
            </a:endParaRPr>
          </a:p>
          <a:p>
            <a:pPr algn="l">
              <a:lnSpc>
                <a:spcPct val="150000"/>
              </a:lnSpc>
            </a:pPr>
            <a:endParaRPr lang="da-DK" sz="1200" dirty="0"/>
          </a:p>
          <a:p>
            <a:pPr algn="l">
              <a:lnSpc>
                <a:spcPct val="150000"/>
              </a:lnSpc>
            </a:pPr>
            <a:endParaRPr lang="da-DK" sz="1200" dirty="0">
              <a:latin typeface="+mn-lt"/>
            </a:endParaRPr>
          </a:p>
          <a:p>
            <a:pPr algn="l">
              <a:lnSpc>
                <a:spcPct val="150000"/>
              </a:lnSpc>
            </a:pPr>
            <a:endParaRPr lang="da-DK" sz="12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AC80B-EF5F-A914-1648-2FEA58AF7975}"/>
              </a:ext>
            </a:extLst>
          </p:cNvPr>
          <p:cNvSpPr txBox="1"/>
          <p:nvPr/>
        </p:nvSpPr>
        <p:spPr>
          <a:xfrm>
            <a:off x="1732930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30322-E49B-2CA2-518C-794EFBF8A490}"/>
              </a:ext>
            </a:extLst>
          </p:cNvPr>
          <p:cNvCxnSpPr>
            <a:cxnSpLocks/>
          </p:cNvCxnSpPr>
          <p:nvPr/>
        </p:nvCxnSpPr>
        <p:spPr>
          <a:xfrm>
            <a:off x="6042988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27F1092-8236-4CA8-C915-264406261F16}"/>
              </a:ext>
            </a:extLst>
          </p:cNvPr>
          <p:cNvSpPr txBox="1"/>
          <p:nvPr/>
        </p:nvSpPr>
        <p:spPr>
          <a:xfrm>
            <a:off x="5795135" y="2961861"/>
            <a:ext cx="5169243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rgbClr val="5F259F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Microsoft 365 Business Premium (kr. 153,70)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1E80A3-CBFF-1ACD-7611-79BF74CC6065}"/>
              </a:ext>
            </a:extLst>
          </p:cNvPr>
          <p:cNvCxnSpPr>
            <a:cxnSpLocks/>
          </p:cNvCxnSpPr>
          <p:nvPr/>
        </p:nvCxnSpPr>
        <p:spPr>
          <a:xfrm>
            <a:off x="6042988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C74C25-DDB4-541A-A07D-AA559CF55FF4}"/>
              </a:ext>
            </a:extLst>
          </p:cNvPr>
          <p:cNvSpPr txBox="1"/>
          <p:nvPr/>
        </p:nvSpPr>
        <p:spPr>
          <a:xfrm>
            <a:off x="6861519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DAC502-8836-BCC6-EACB-2431DE07C47B}"/>
              </a:ext>
            </a:extLst>
          </p:cNvPr>
          <p:cNvCxnSpPr>
            <a:cxnSpLocks/>
          </p:cNvCxnSpPr>
          <p:nvPr/>
        </p:nvCxnSpPr>
        <p:spPr>
          <a:xfrm flipV="1">
            <a:off x="10985645" y="1658730"/>
            <a:ext cx="0" cy="4692001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D793A0-2C08-CF4A-06A4-3B982834E2F7}"/>
              </a:ext>
            </a:extLst>
          </p:cNvPr>
          <p:cNvCxnSpPr>
            <a:cxnSpLocks/>
          </p:cNvCxnSpPr>
          <p:nvPr/>
        </p:nvCxnSpPr>
        <p:spPr>
          <a:xfrm>
            <a:off x="5961820" y="6357081"/>
            <a:ext cx="490465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E82F1D-A86B-B24C-DE1B-32F7795BED28}"/>
              </a:ext>
            </a:extLst>
          </p:cNvPr>
          <p:cNvSpPr txBox="1"/>
          <p:nvPr/>
        </p:nvSpPr>
        <p:spPr>
          <a:xfrm>
            <a:off x="6179862" y="5204318"/>
            <a:ext cx="4265539" cy="252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dirty="0"/>
              <a:t>Advanced </a:t>
            </a:r>
            <a:r>
              <a:rPr lang="da-DK" sz="1200" dirty="0" err="1"/>
              <a:t>Threat</a:t>
            </a:r>
            <a:r>
              <a:rPr lang="da-DK" sz="1200" dirty="0"/>
              <a:t> Hunting (Defender for </a:t>
            </a:r>
            <a:r>
              <a:rPr lang="da-DK" sz="1200" dirty="0" err="1"/>
              <a:t>Endpoint</a:t>
            </a:r>
            <a:r>
              <a:rPr lang="da-DK" sz="1200" dirty="0"/>
              <a:t> Plan 2)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Windows Enterprise features (</a:t>
            </a:r>
            <a:r>
              <a:rPr lang="da-DK" sz="1200" dirty="0" err="1"/>
              <a:t>Always</a:t>
            </a:r>
            <a:r>
              <a:rPr lang="da-DK" sz="1200" dirty="0"/>
              <a:t> On VPN, App </a:t>
            </a:r>
            <a:r>
              <a:rPr lang="da-DK" sz="1200" dirty="0" err="1"/>
              <a:t>Assure</a:t>
            </a:r>
            <a:r>
              <a:rPr lang="da-DK" sz="1200" dirty="0"/>
              <a:t>, </a:t>
            </a:r>
            <a:r>
              <a:rPr lang="da-DK" sz="1200" dirty="0" err="1"/>
              <a:t>Credential</a:t>
            </a:r>
            <a:r>
              <a:rPr lang="da-DK" sz="1200" dirty="0"/>
              <a:t> </a:t>
            </a:r>
            <a:r>
              <a:rPr lang="da-DK" sz="1200" dirty="0" err="1"/>
              <a:t>Guard</a:t>
            </a:r>
            <a:r>
              <a:rPr lang="da-DK" sz="1200" dirty="0"/>
              <a:t> og Device </a:t>
            </a:r>
            <a:r>
              <a:rPr lang="da-DK" sz="1200" dirty="0" err="1"/>
              <a:t>Guard</a:t>
            </a:r>
            <a:r>
              <a:rPr lang="da-DK" sz="1200" dirty="0"/>
              <a:t>)</a:t>
            </a:r>
          </a:p>
          <a:p>
            <a:pPr>
              <a:lnSpc>
                <a:spcPct val="150000"/>
              </a:lnSpc>
            </a:pPr>
            <a:endParaRPr lang="da-DK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83335B-D37B-CCD9-D9F7-4241DAD671F0}"/>
              </a:ext>
            </a:extLst>
          </p:cNvPr>
          <p:cNvSpPr txBox="1"/>
          <p:nvPr/>
        </p:nvSpPr>
        <p:spPr>
          <a:xfrm>
            <a:off x="4835069" y="3608494"/>
            <a:ext cx="707861" cy="288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1200" dirty="0"/>
              <a:t>Kr. 83,8</a:t>
            </a:r>
          </a:p>
          <a:p>
            <a:pPr algn="l"/>
            <a:endParaRPr lang="da-DK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EEFE8B-D545-2915-2370-FA1809458B65}"/>
              </a:ext>
            </a:extLst>
          </p:cNvPr>
          <p:cNvSpPr txBox="1"/>
          <p:nvPr/>
        </p:nvSpPr>
        <p:spPr>
          <a:xfrm>
            <a:off x="6130665" y="3526576"/>
            <a:ext cx="2508250" cy="2973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da-DK" sz="1400" dirty="0">
              <a:solidFill>
                <a:srgbClr val="7E52B2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8F667F-0438-6A25-448D-7C10B73E9C03}"/>
              </a:ext>
            </a:extLst>
          </p:cNvPr>
          <p:cNvSpPr txBox="1"/>
          <p:nvPr/>
        </p:nvSpPr>
        <p:spPr>
          <a:xfrm>
            <a:off x="2979184" y="3195340"/>
            <a:ext cx="317500" cy="415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solidFill>
                  <a:srgbClr val="7E52B2"/>
                </a:solidFill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57CC38-B0D8-F720-C8B1-C9F5E43622A7}"/>
              </a:ext>
            </a:extLst>
          </p:cNvPr>
          <p:cNvSpPr txBox="1"/>
          <p:nvPr/>
        </p:nvSpPr>
        <p:spPr>
          <a:xfrm>
            <a:off x="4609978" y="1126588"/>
            <a:ext cx="3041374" cy="146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100" dirty="0">
                <a:latin typeface="+mn-lt"/>
              </a:rPr>
              <a:t>*Priser gælder ved årligt abonnement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CAB0D5-0B60-B792-DB5B-530B3D11F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768533" y="3944985"/>
            <a:ext cx="206111" cy="199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6745B7-3467-CCF1-DC50-42DC5E765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764388" y="4227679"/>
            <a:ext cx="206111" cy="1998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7BDED8-C25A-F121-20B3-2CE81CFF5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769749" y="4500677"/>
            <a:ext cx="206111" cy="19986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68F1A2-0F7F-792A-53F9-3AD0EC25FECF}"/>
              </a:ext>
            </a:extLst>
          </p:cNvPr>
          <p:cNvSpPr txBox="1"/>
          <p:nvPr/>
        </p:nvSpPr>
        <p:spPr>
          <a:xfrm>
            <a:off x="8261364" y="3180515"/>
            <a:ext cx="317500" cy="415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solidFill>
                  <a:srgbClr val="7E52B2"/>
                </a:solidFill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39E92F-BE21-A096-DAB5-5F890964CF4C}"/>
              </a:ext>
            </a:extLst>
          </p:cNvPr>
          <p:cNvSpPr txBox="1"/>
          <p:nvPr/>
        </p:nvSpPr>
        <p:spPr>
          <a:xfrm>
            <a:off x="788935" y="3641242"/>
            <a:ext cx="1914451" cy="3032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/>
              <a:t>Microsoft 365 E5 Security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DFEF8E-C735-380F-4719-FE0A7F7CB78A}"/>
              </a:ext>
            </a:extLst>
          </p:cNvPr>
          <p:cNvSpPr txBox="1"/>
          <p:nvPr/>
        </p:nvSpPr>
        <p:spPr>
          <a:xfrm>
            <a:off x="10017776" y="3607448"/>
            <a:ext cx="707861" cy="288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1200" dirty="0"/>
              <a:t>Kr. 62,9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34,9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38,4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Kr. 24,4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C7EF6B-0956-151B-CE6C-9B02A6887582}"/>
              </a:ext>
            </a:extLst>
          </p:cNvPr>
          <p:cNvSpPr txBox="1"/>
          <p:nvPr/>
        </p:nvSpPr>
        <p:spPr>
          <a:xfrm>
            <a:off x="5971642" y="3640196"/>
            <a:ext cx="3299949" cy="3032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1200" dirty="0"/>
              <a:t>Entra ID Plan 2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Defender for Office 365 Plan 2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Defender for Identity</a:t>
            </a:r>
          </a:p>
          <a:p>
            <a:pPr algn="l">
              <a:lnSpc>
                <a:spcPct val="150000"/>
              </a:lnSpc>
            </a:pPr>
            <a:r>
              <a:rPr lang="da-DK" sz="1200" dirty="0"/>
              <a:t>Defender for Cloud Apps</a:t>
            </a:r>
          </a:p>
          <a:p>
            <a:pPr algn="l">
              <a:lnSpc>
                <a:spcPct val="150000"/>
              </a:lnSpc>
            </a:pPr>
            <a:endParaRPr lang="da-DK" sz="1200" dirty="0"/>
          </a:p>
          <a:p>
            <a:pPr algn="l"/>
            <a:endParaRPr lang="da-DK" sz="12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707D302-E60F-0CE9-5F97-53B54E8D6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764388" y="4782739"/>
            <a:ext cx="206111" cy="1998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2F63A2C-F624-D225-F5F8-C6E99B38D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759027" y="5064801"/>
            <a:ext cx="206111" cy="19986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198C921-1C9B-3C55-64A6-F8178591E422}"/>
              </a:ext>
            </a:extLst>
          </p:cNvPr>
          <p:cNvSpPr txBox="1"/>
          <p:nvPr/>
        </p:nvSpPr>
        <p:spPr>
          <a:xfrm>
            <a:off x="5953745" y="4916109"/>
            <a:ext cx="2508250" cy="2973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solidFill>
                  <a:srgbClr val="7E52B2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Hvad er ikke med..?</a:t>
            </a:r>
          </a:p>
        </p:txBody>
      </p:sp>
      <p:pic>
        <p:nvPicPr>
          <p:cNvPr id="55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F5F425D0-493C-D6BE-1D6B-8DDAF86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14" y="5264668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E509A09E-B156-4548-7029-AE9E795F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05" y="5522573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852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E954-2221-96BA-5FFA-8EA4D768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2"/>
                </a:solidFill>
              </a:rPr>
              <a:t>Microsoft 365 E3 </a:t>
            </a:r>
            <a:r>
              <a:rPr lang="da-DK" dirty="0" err="1">
                <a:solidFill>
                  <a:schemeClr val="bg2"/>
                </a:solidFill>
              </a:rPr>
              <a:t>vs</a:t>
            </a:r>
            <a:r>
              <a:rPr lang="da-DK" dirty="0">
                <a:solidFill>
                  <a:schemeClr val="bg2"/>
                </a:solidFill>
              </a:rPr>
              <a:t> Microsoft 365 F3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0AF53-3584-8404-446D-247D5FBB5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FD96-63B8-9360-F981-AC4D1D734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15</a:t>
            </a:fld>
            <a:endParaRPr lang="en-D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F3F182-0AFE-C6AA-C716-E32DBDEBED50}"/>
              </a:ext>
            </a:extLst>
          </p:cNvPr>
          <p:cNvCxnSpPr/>
          <p:nvPr/>
        </p:nvCxnSpPr>
        <p:spPr>
          <a:xfrm>
            <a:off x="825156" y="163885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8D118-B766-9EF9-CD14-F82D855A9758}"/>
              </a:ext>
            </a:extLst>
          </p:cNvPr>
          <p:cNvCxnSpPr/>
          <p:nvPr/>
        </p:nvCxnSpPr>
        <p:spPr>
          <a:xfrm>
            <a:off x="5953745" y="1638852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AB5B2B-55B7-0D12-F3E4-491B489604AE}"/>
              </a:ext>
            </a:extLst>
          </p:cNvPr>
          <p:cNvCxnSpPr/>
          <p:nvPr/>
        </p:nvCxnSpPr>
        <p:spPr>
          <a:xfrm>
            <a:off x="825156" y="5451593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F38DE7-4A6D-DDB3-4C68-709BC77457A6}"/>
              </a:ext>
            </a:extLst>
          </p:cNvPr>
          <p:cNvCxnSpPr>
            <a:cxnSpLocks/>
          </p:cNvCxnSpPr>
          <p:nvPr/>
        </p:nvCxnSpPr>
        <p:spPr>
          <a:xfrm flipH="1" flipV="1">
            <a:off x="5771737" y="1638852"/>
            <a:ext cx="23399" cy="4899001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CCDC09-2E06-D121-780C-7DF3886E9209}"/>
              </a:ext>
            </a:extLst>
          </p:cNvPr>
          <p:cNvCxnSpPr>
            <a:cxnSpLocks/>
          </p:cNvCxnSpPr>
          <p:nvPr/>
        </p:nvCxnSpPr>
        <p:spPr>
          <a:xfrm flipH="1" flipV="1">
            <a:off x="706303" y="1638852"/>
            <a:ext cx="39756" cy="37437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AC553-F7EE-4CB5-27A9-B2F10645BA2A}"/>
              </a:ext>
            </a:extLst>
          </p:cNvPr>
          <p:cNvSpPr txBox="1"/>
          <p:nvPr/>
        </p:nvSpPr>
        <p:spPr>
          <a:xfrm>
            <a:off x="746060" y="1888434"/>
            <a:ext cx="4932912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3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281,10 </a:t>
            </a:r>
            <a:r>
              <a:rPr lang="da-DK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DKK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70B8-894E-F6BE-4C92-83B0B550F0E7}"/>
              </a:ext>
            </a:extLst>
          </p:cNvPr>
          <p:cNvSpPr txBox="1"/>
          <p:nvPr/>
        </p:nvSpPr>
        <p:spPr>
          <a:xfrm>
            <a:off x="7593494" y="1888434"/>
            <a:ext cx="2716693" cy="53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3200" b="1" dirty="0">
                <a:solidFill>
                  <a:srgbClr val="5F259F"/>
                </a:solidFill>
                <a:latin typeface="+mn-lt"/>
              </a:rPr>
              <a:t>55,90</a:t>
            </a:r>
            <a:r>
              <a:rPr lang="da-DK" sz="3200" b="1" dirty="0">
                <a:latin typeface="+mn-lt"/>
              </a:rPr>
              <a:t> </a:t>
            </a:r>
            <a:r>
              <a:rPr lang="da-DK" sz="3200" dirty="0">
                <a:latin typeface="+mn-lt"/>
              </a:rPr>
              <a:t>DKK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9CBB6-ACF8-07F8-AFF6-B1EFB9A5248B}"/>
              </a:ext>
            </a:extLst>
          </p:cNvPr>
          <p:cNvCxnSpPr>
            <a:cxnSpLocks/>
          </p:cNvCxnSpPr>
          <p:nvPr/>
        </p:nvCxnSpPr>
        <p:spPr>
          <a:xfrm>
            <a:off x="914399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8F329-04D3-6609-5595-2E6BEA4C5AC0}"/>
              </a:ext>
            </a:extLst>
          </p:cNvPr>
          <p:cNvSpPr txBox="1"/>
          <p:nvPr/>
        </p:nvSpPr>
        <p:spPr>
          <a:xfrm>
            <a:off x="746059" y="2961861"/>
            <a:ext cx="4932912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Microsoft 365 E3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05CECD-A47D-83A3-175F-86754D8F57E2}"/>
              </a:ext>
            </a:extLst>
          </p:cNvPr>
          <p:cNvCxnSpPr>
            <a:cxnSpLocks/>
          </p:cNvCxnSpPr>
          <p:nvPr/>
        </p:nvCxnSpPr>
        <p:spPr>
          <a:xfrm>
            <a:off x="914399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4AC80B-EF5F-A914-1648-2FEA58AF7975}"/>
              </a:ext>
            </a:extLst>
          </p:cNvPr>
          <p:cNvSpPr txBox="1"/>
          <p:nvPr/>
        </p:nvSpPr>
        <p:spPr>
          <a:xfrm>
            <a:off x="1732930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430322-E49B-2CA2-518C-794EFBF8A490}"/>
              </a:ext>
            </a:extLst>
          </p:cNvPr>
          <p:cNvCxnSpPr>
            <a:cxnSpLocks/>
          </p:cNvCxnSpPr>
          <p:nvPr/>
        </p:nvCxnSpPr>
        <p:spPr>
          <a:xfrm>
            <a:off x="6042988" y="2763078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27F1092-8236-4CA8-C915-264406261F16}"/>
              </a:ext>
            </a:extLst>
          </p:cNvPr>
          <p:cNvSpPr txBox="1"/>
          <p:nvPr/>
        </p:nvSpPr>
        <p:spPr>
          <a:xfrm>
            <a:off x="5795136" y="2961861"/>
            <a:ext cx="4932912" cy="46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rgbClr val="5F259F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Microsoft 365 F3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1E80A3-CBFF-1ACD-7611-79BF74CC6065}"/>
              </a:ext>
            </a:extLst>
          </p:cNvPr>
          <p:cNvCxnSpPr>
            <a:cxnSpLocks/>
          </p:cNvCxnSpPr>
          <p:nvPr/>
        </p:nvCxnSpPr>
        <p:spPr>
          <a:xfrm>
            <a:off x="6042988" y="3428997"/>
            <a:ext cx="4628531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C74C25-DDB4-541A-A07D-AA559CF55FF4}"/>
              </a:ext>
            </a:extLst>
          </p:cNvPr>
          <p:cNvSpPr txBox="1"/>
          <p:nvPr/>
        </p:nvSpPr>
        <p:spPr>
          <a:xfrm>
            <a:off x="6861519" y="2403058"/>
            <a:ext cx="2902226" cy="262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n-lt"/>
              </a:rPr>
              <a:t>Bruger/måned*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DAC502-8836-BCC6-EACB-2431DE07C47B}"/>
              </a:ext>
            </a:extLst>
          </p:cNvPr>
          <p:cNvCxnSpPr>
            <a:cxnSpLocks/>
          </p:cNvCxnSpPr>
          <p:nvPr/>
        </p:nvCxnSpPr>
        <p:spPr>
          <a:xfrm flipV="1">
            <a:off x="10801350" y="1658730"/>
            <a:ext cx="0" cy="487912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D793A0-2C08-CF4A-06A4-3B982834E2F7}"/>
              </a:ext>
            </a:extLst>
          </p:cNvPr>
          <p:cNvCxnSpPr/>
          <p:nvPr/>
        </p:nvCxnSpPr>
        <p:spPr>
          <a:xfrm>
            <a:off x="5961820" y="6542453"/>
            <a:ext cx="471777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E82F1D-A86B-B24C-DE1B-32F7795BED28}"/>
              </a:ext>
            </a:extLst>
          </p:cNvPr>
          <p:cNvSpPr txBox="1"/>
          <p:nvPr/>
        </p:nvSpPr>
        <p:spPr>
          <a:xfrm>
            <a:off x="6446095" y="3627779"/>
            <a:ext cx="4265539" cy="252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dirty="0"/>
              <a:t>Én tilsvarende løsning men målrettet frontarbejdere</a:t>
            </a:r>
            <a:br>
              <a:rPr lang="da-DK" sz="1200" dirty="0"/>
            </a:br>
            <a:endParaRPr lang="da-DK" sz="1200" dirty="0"/>
          </a:p>
          <a:p>
            <a:br>
              <a:rPr lang="da-DK" sz="1200" dirty="0"/>
            </a:br>
            <a:r>
              <a:rPr lang="da-DK" sz="1200" dirty="0"/>
              <a:t>Desktop version af Office 365 (kun web og mobil)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Teams Live Events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Exchange Online </a:t>
            </a:r>
            <a:r>
              <a:rPr lang="da-DK" sz="1200" dirty="0" err="1"/>
              <a:t>Archiving</a:t>
            </a:r>
            <a:endParaRPr lang="da-DK" sz="1200" dirty="0"/>
          </a:p>
          <a:p>
            <a:pPr>
              <a:lnSpc>
                <a:spcPct val="150000"/>
              </a:lnSpc>
            </a:pPr>
            <a:r>
              <a:rPr lang="da-DK" sz="1200" dirty="0"/>
              <a:t>Productivity Server CAL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Shared Computer </a:t>
            </a:r>
            <a:r>
              <a:rPr lang="da-DK" sz="1200" dirty="0" err="1"/>
              <a:t>Activation</a:t>
            </a:r>
            <a:r>
              <a:rPr lang="da-DK" sz="1200" dirty="0"/>
              <a:t> for Microsoft 365 apps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Defender for </a:t>
            </a:r>
            <a:r>
              <a:rPr lang="da-DK" sz="1200" dirty="0" err="1"/>
              <a:t>Endpoint</a:t>
            </a:r>
            <a:r>
              <a:rPr lang="da-DK" sz="1200" dirty="0"/>
              <a:t> Plan 1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100 </a:t>
            </a:r>
            <a:r>
              <a:rPr lang="da-DK" sz="1200" dirty="0">
                <a:sym typeface="Wingdings" panose="05000000000000000000" pitchFamily="2" charset="2"/>
              </a:rPr>
              <a:t> 2 GB indbakke</a:t>
            </a:r>
          </a:p>
          <a:p>
            <a:pPr>
              <a:lnSpc>
                <a:spcPct val="150000"/>
              </a:lnSpc>
            </a:pPr>
            <a:r>
              <a:rPr lang="da-DK" sz="1200" dirty="0">
                <a:sym typeface="Wingdings" panose="05000000000000000000" pitchFamily="2" charset="2"/>
              </a:rPr>
              <a:t>Ubegrænset  2 GB OneDrive for Business</a:t>
            </a:r>
            <a:endParaRPr lang="da-DK" sz="1200" dirty="0"/>
          </a:p>
          <a:p>
            <a:pPr>
              <a:lnSpc>
                <a:spcPct val="150000"/>
              </a:lnSpc>
            </a:pPr>
            <a:endParaRPr lang="da-DK" sz="1200" dirty="0"/>
          </a:p>
          <a:p>
            <a:pPr>
              <a:lnSpc>
                <a:spcPct val="150000"/>
              </a:lnSpc>
            </a:pPr>
            <a:endParaRPr lang="da-DK" sz="1200" dirty="0"/>
          </a:p>
        </p:txBody>
      </p:sp>
      <p:pic>
        <p:nvPicPr>
          <p:cNvPr id="25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D477969C-1435-BD0E-D98E-D389F141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4328261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2CEFE947-2C32-BCF2-8EB5-71D4CB19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18" y="4586166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D681D5C4-BF12-0726-8499-877B9F54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3" y="4862714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0B464A-996F-2C36-CBC5-C163FA4B3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6130665" y="3680392"/>
            <a:ext cx="206111" cy="199867"/>
          </a:xfrm>
          <a:prstGeom prst="rect">
            <a:avLst/>
          </a:prstGeom>
        </p:spPr>
      </p:pic>
      <p:pic>
        <p:nvPicPr>
          <p:cNvPr id="29" name="Picture 2" descr="Arrow, down, downgrade, download, expand, more, purple icon - Download on  Iconfinder">
            <a:extLst>
              <a:ext uri="{FF2B5EF4-FFF2-40B4-BE49-F238E27FC236}">
                <a16:creationId xmlns:a16="http://schemas.microsoft.com/office/drawing/2014/main" id="{86BC8475-17F2-96A2-E367-1B3FFE00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5964154"/>
            <a:ext cx="258214" cy="2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rrow, down, downgrade, download, expand, more, purple icon - Download on  Iconfinder">
            <a:extLst>
              <a:ext uri="{FF2B5EF4-FFF2-40B4-BE49-F238E27FC236}">
                <a16:creationId xmlns:a16="http://schemas.microsoft.com/office/drawing/2014/main" id="{D869F8B9-F369-93BD-E8F7-4713E0EB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27" y="6214088"/>
            <a:ext cx="258214" cy="2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EEFE8B-D545-2915-2370-FA1809458B65}"/>
              </a:ext>
            </a:extLst>
          </p:cNvPr>
          <p:cNvSpPr txBox="1"/>
          <p:nvPr/>
        </p:nvSpPr>
        <p:spPr>
          <a:xfrm>
            <a:off x="6096000" y="4015867"/>
            <a:ext cx="2508250" cy="2973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solidFill>
                  <a:srgbClr val="7E52B2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Hvad er ikke med..?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57CC38-B0D8-F720-C8B1-C9F5E43622A7}"/>
              </a:ext>
            </a:extLst>
          </p:cNvPr>
          <p:cNvSpPr txBox="1"/>
          <p:nvPr/>
        </p:nvSpPr>
        <p:spPr>
          <a:xfrm>
            <a:off x="4609978" y="1126588"/>
            <a:ext cx="3041374" cy="146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100" dirty="0">
                <a:latin typeface="+mn-lt"/>
              </a:rPr>
              <a:t>*Priser gælder ved årligt abonnement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814C61-75E1-B34F-8F7D-DC48C3A80FCB}"/>
              </a:ext>
            </a:extLst>
          </p:cNvPr>
          <p:cNvSpPr txBox="1"/>
          <p:nvPr/>
        </p:nvSpPr>
        <p:spPr>
          <a:xfrm>
            <a:off x="1169019" y="3627779"/>
            <a:ext cx="4265539" cy="252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dirty="0"/>
              <a:t>Én løsning til at drive din virksomhed sikkert – både i skyen og on-</a:t>
            </a:r>
            <a:r>
              <a:rPr lang="da-DK" sz="1200" dirty="0" err="1"/>
              <a:t>premise</a:t>
            </a:r>
            <a:endParaRPr lang="da-DK" sz="1200" dirty="0"/>
          </a:p>
          <a:p>
            <a:pPr>
              <a:lnSpc>
                <a:spcPct val="150000"/>
              </a:lnSpc>
            </a:pPr>
            <a:r>
              <a:rPr lang="da-DK" sz="1200" dirty="0"/>
              <a:t>Office 365 E3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Enterprise </a:t>
            </a:r>
            <a:r>
              <a:rPr lang="da-DK" sz="1200" dirty="0" err="1"/>
              <a:t>Mobility</a:t>
            </a:r>
            <a:r>
              <a:rPr lang="da-DK" sz="1200" dirty="0"/>
              <a:t> &amp; Security E3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Windows Enterprise E3</a:t>
            </a:r>
          </a:p>
          <a:p>
            <a:pPr>
              <a:lnSpc>
                <a:spcPct val="150000"/>
              </a:lnSpc>
            </a:pPr>
            <a:r>
              <a:rPr lang="da-DK" sz="1200" dirty="0"/>
              <a:t>Defender for </a:t>
            </a:r>
            <a:r>
              <a:rPr lang="da-DK" sz="1200" dirty="0" err="1"/>
              <a:t>Endpoint</a:t>
            </a:r>
            <a:r>
              <a:rPr lang="da-DK" sz="1200" dirty="0"/>
              <a:t> Plan 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63FB043-4AAD-4188-D70F-3941143E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853589" y="3630775"/>
            <a:ext cx="206111" cy="1998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B8AC7E-182A-22A0-30DB-DF09E54FB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853589" y="4052890"/>
            <a:ext cx="206111" cy="1998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B9E9B7-13FB-0874-D142-B3EFBF3C6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853589" y="4334839"/>
            <a:ext cx="206111" cy="1998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7C19EB-7FAF-7D8F-7418-FF6358063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849444" y="4610445"/>
            <a:ext cx="206111" cy="1998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B8ACC9-4CE8-3598-C94A-D9C2F3341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8" t="60087" r="45403" b="36609"/>
          <a:stretch/>
        </p:blipFill>
        <p:spPr>
          <a:xfrm>
            <a:off x="854805" y="4883443"/>
            <a:ext cx="206111" cy="199867"/>
          </a:xfrm>
          <a:prstGeom prst="rect">
            <a:avLst/>
          </a:prstGeom>
        </p:spPr>
      </p:pic>
      <p:pic>
        <p:nvPicPr>
          <p:cNvPr id="40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95AA79D3-94B2-85FD-1BA6-6A837EC7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30158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8A484F05-990D-B735-8118-E4764B0D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59" y="5389220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Minus Sign Stop Icon On Circle Background Button Remove Negative Symbol  Stock Illustration - Download Image Now - iStock">
            <a:extLst>
              <a:ext uri="{FF2B5EF4-FFF2-40B4-BE49-F238E27FC236}">
                <a16:creationId xmlns:a16="http://schemas.microsoft.com/office/drawing/2014/main" id="{EE4660B0-7A8E-44E6-6432-FE368452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93" y="5655556"/>
            <a:ext cx="252482" cy="2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437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Licensoptimering – kundeeksempel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16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A477C-385E-C42C-8747-87783980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87029"/>
              </p:ext>
            </p:extLst>
          </p:nvPr>
        </p:nvGraphicFramePr>
        <p:xfrm>
          <a:off x="719138" y="1850883"/>
          <a:ext cx="716500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674">
                  <a:extLst>
                    <a:ext uri="{9D8B030D-6E8A-4147-A177-3AD203B41FA5}">
                      <a16:colId xmlns:a16="http://schemas.microsoft.com/office/drawing/2014/main" val="21120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1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Apps for </a:t>
                      </a:r>
                      <a:r>
                        <a:rPr lang="da-DK" dirty="0" err="1"/>
                        <a:t>enterprise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4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8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Microsoft 365 E3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Defender for Office 365 (Plan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7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Entra ID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051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D5F5A8-4C26-1B2F-C19D-B849B11EEEBE}"/>
              </a:ext>
            </a:extLst>
          </p:cNvPr>
          <p:cNvSpPr/>
          <p:nvPr/>
        </p:nvSpPr>
        <p:spPr>
          <a:xfrm>
            <a:off x="8448261" y="1850883"/>
            <a:ext cx="3339548" cy="3254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AutoNum type="arabicPeriod"/>
            </a:pP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Vil det give mening at konvertere M365 E3 licenserne til Business Premium? Så kan kunden nøjes med at købe Defender for Office Plan 1 til Exchange Online brugerne og får samtidig bedre </a:t>
            </a:r>
            <a:r>
              <a:rPr lang="da-DK" dirty="0" err="1">
                <a:solidFill>
                  <a:schemeClr val="bg1"/>
                </a:solidFill>
                <a:latin typeface="Corbel" panose="020B0503020204020204" pitchFamily="34" charset="0"/>
              </a:rPr>
              <a:t>Endpoint</a:t>
            </a: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 beskyttelse i form af Defender for Business</a:t>
            </a:r>
            <a:endParaRPr lang="da-DK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B131-DAE4-7A08-D6F8-3393A3991ECD}"/>
              </a:ext>
            </a:extLst>
          </p:cNvPr>
          <p:cNvCxnSpPr/>
          <p:nvPr/>
        </p:nvCxnSpPr>
        <p:spPr>
          <a:xfrm flipH="1">
            <a:off x="6036365" y="4240691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9C7E2-818E-0100-A77F-C3D846F70C4C}"/>
              </a:ext>
            </a:extLst>
          </p:cNvPr>
          <p:cNvCxnSpPr/>
          <p:nvPr/>
        </p:nvCxnSpPr>
        <p:spPr>
          <a:xfrm flipH="1">
            <a:off x="6016487" y="4625006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80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Licensoptimering – kundeeksempel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17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A477C-385E-C42C-8747-8778398032A2}"/>
              </a:ext>
            </a:extLst>
          </p:cNvPr>
          <p:cNvGraphicFramePr>
            <a:graphicFrameLocks noGrp="1"/>
          </p:cNvGraphicFramePr>
          <p:nvPr/>
        </p:nvGraphicFramePr>
        <p:xfrm>
          <a:off x="719138" y="1850883"/>
          <a:ext cx="716500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674">
                  <a:extLst>
                    <a:ext uri="{9D8B030D-6E8A-4147-A177-3AD203B41FA5}">
                      <a16:colId xmlns:a16="http://schemas.microsoft.com/office/drawing/2014/main" val="21120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1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Apps for </a:t>
                      </a:r>
                      <a:r>
                        <a:rPr lang="da-DK" dirty="0" err="1"/>
                        <a:t>enterprise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4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8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Microsoft 365 E3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Defender for Office 365 (Plan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7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Entra ID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051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D5F5A8-4C26-1B2F-C19D-B849B11EEEBE}"/>
              </a:ext>
            </a:extLst>
          </p:cNvPr>
          <p:cNvSpPr/>
          <p:nvPr/>
        </p:nvSpPr>
        <p:spPr>
          <a:xfrm>
            <a:off x="8448261" y="1850883"/>
            <a:ext cx="3339548" cy="3254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AutoNum type="arabicPeriod"/>
            </a:pP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Vil det give mening at konvertere M365 E3 licenserne til Business Premium? Så kan kunden nøjes med at købe Defender for Office Plan 1 til Exchange Online brugerne og får samtidig bedre </a:t>
            </a:r>
            <a:r>
              <a:rPr lang="da-DK" dirty="0" err="1">
                <a:solidFill>
                  <a:schemeClr val="bg1"/>
                </a:solidFill>
                <a:latin typeface="Corbel" panose="020B0503020204020204" pitchFamily="34" charset="0"/>
              </a:rPr>
              <a:t>Endpoint</a:t>
            </a: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 beskyttelse i form af Defender for Business</a:t>
            </a:r>
            <a:endParaRPr lang="da-DK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B131-DAE4-7A08-D6F8-3393A3991ECD}"/>
              </a:ext>
            </a:extLst>
          </p:cNvPr>
          <p:cNvCxnSpPr/>
          <p:nvPr/>
        </p:nvCxnSpPr>
        <p:spPr>
          <a:xfrm flipH="1">
            <a:off x="6036365" y="4240691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9C7E2-818E-0100-A77F-C3D846F70C4C}"/>
              </a:ext>
            </a:extLst>
          </p:cNvPr>
          <p:cNvCxnSpPr/>
          <p:nvPr/>
        </p:nvCxnSpPr>
        <p:spPr>
          <a:xfrm flipH="1">
            <a:off x="6016487" y="4625006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954B8A85-774C-73F9-A358-86FCBC26B624}"/>
              </a:ext>
            </a:extLst>
          </p:cNvPr>
          <p:cNvSpPr/>
          <p:nvPr/>
        </p:nvSpPr>
        <p:spPr>
          <a:xfrm>
            <a:off x="5867400" y="1531066"/>
            <a:ext cx="2690191" cy="1932602"/>
          </a:xfrm>
          <a:prstGeom prst="star7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n>
                  <a:noFill/>
                </a:ln>
              </a:rPr>
              <a:t>Årlig besparelse: Kr. 219.929</a:t>
            </a:r>
          </a:p>
        </p:txBody>
      </p:sp>
    </p:spTree>
    <p:extLst>
      <p:ext uri="{BB962C8B-B14F-4D97-AF65-F5344CB8AC3E}">
        <p14:creationId xmlns:p14="http://schemas.microsoft.com/office/powerpoint/2010/main" val="592350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Licensoptimering – kundeeksempel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18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A477C-385E-C42C-8747-87783980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49293"/>
              </p:ext>
            </p:extLst>
          </p:nvPr>
        </p:nvGraphicFramePr>
        <p:xfrm>
          <a:off x="719138" y="1850883"/>
          <a:ext cx="716500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674">
                  <a:extLst>
                    <a:ext uri="{9D8B030D-6E8A-4147-A177-3AD203B41FA5}">
                      <a16:colId xmlns:a16="http://schemas.microsoft.com/office/drawing/2014/main" val="21120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1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Entra ID Plan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</a:t>
                      </a:r>
                      <a:r>
                        <a:rPr lang="da-DK" dirty="0" err="1"/>
                        <a:t>Intune</a:t>
                      </a:r>
                      <a:r>
                        <a:rPr lang="da-DK" dirty="0"/>
                        <a:t> Plan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4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Office 365 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8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Office 365 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Office 365 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Power BI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7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Project Plan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051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D5F5A8-4C26-1B2F-C19D-B849B11EEEBE}"/>
              </a:ext>
            </a:extLst>
          </p:cNvPr>
          <p:cNvSpPr/>
          <p:nvPr/>
        </p:nvSpPr>
        <p:spPr>
          <a:xfrm>
            <a:off x="8448261" y="2305878"/>
            <a:ext cx="3339548" cy="235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AutoNum type="arabicPeriod"/>
            </a:pP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Vil det give mening at konvertere Office E3 licenserne til Business Premium, der også inkluderer Entra ID Plan 1 og </a:t>
            </a:r>
            <a:r>
              <a:rPr lang="da-DK" dirty="0" err="1">
                <a:solidFill>
                  <a:schemeClr val="bg1"/>
                </a:solidFill>
                <a:latin typeface="Corbel" panose="020B0503020204020204" pitchFamily="34" charset="0"/>
              </a:rPr>
              <a:t>Intune</a:t>
            </a: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 Plan 1? </a:t>
            </a:r>
            <a:endParaRPr lang="da-DK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B131-DAE4-7A08-D6F8-3393A3991ECD}"/>
              </a:ext>
            </a:extLst>
          </p:cNvPr>
          <p:cNvCxnSpPr/>
          <p:nvPr/>
        </p:nvCxnSpPr>
        <p:spPr>
          <a:xfrm flipH="1">
            <a:off x="6036365" y="2769700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9C7E2-818E-0100-A77F-C3D846F70C4C}"/>
              </a:ext>
            </a:extLst>
          </p:cNvPr>
          <p:cNvCxnSpPr/>
          <p:nvPr/>
        </p:nvCxnSpPr>
        <p:spPr>
          <a:xfrm flipH="1">
            <a:off x="6016487" y="3147392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9C2C5E-310A-3473-D5C2-1782FA941636}"/>
              </a:ext>
            </a:extLst>
          </p:cNvPr>
          <p:cNvCxnSpPr/>
          <p:nvPr/>
        </p:nvCxnSpPr>
        <p:spPr>
          <a:xfrm flipH="1">
            <a:off x="6016487" y="3882888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8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Licensoptimering – kundeeksempel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19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A477C-385E-C42C-8747-8778398032A2}"/>
              </a:ext>
            </a:extLst>
          </p:cNvPr>
          <p:cNvGraphicFramePr>
            <a:graphicFrameLocks noGrp="1"/>
          </p:cNvGraphicFramePr>
          <p:nvPr/>
        </p:nvGraphicFramePr>
        <p:xfrm>
          <a:off x="719138" y="1850883"/>
          <a:ext cx="716500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674">
                  <a:extLst>
                    <a:ext uri="{9D8B030D-6E8A-4147-A177-3AD203B41FA5}">
                      <a16:colId xmlns:a16="http://schemas.microsoft.com/office/drawing/2014/main" val="21120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1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Entra ID Plan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</a:t>
                      </a:r>
                      <a:r>
                        <a:rPr lang="da-DK" dirty="0" err="1"/>
                        <a:t>Intune</a:t>
                      </a:r>
                      <a:r>
                        <a:rPr lang="da-DK" dirty="0"/>
                        <a:t> Plan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4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Office 365 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8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Office 365 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Office 365 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Power BI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7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Project Plan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051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D5F5A8-4C26-1B2F-C19D-B849B11EEEBE}"/>
              </a:ext>
            </a:extLst>
          </p:cNvPr>
          <p:cNvSpPr/>
          <p:nvPr/>
        </p:nvSpPr>
        <p:spPr>
          <a:xfrm>
            <a:off x="8448261" y="2305878"/>
            <a:ext cx="3339548" cy="235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AutoNum type="arabicPeriod"/>
            </a:pP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Vil det give mening at konvertere Office E3 licenserne til Business Premium, der også inkluderer Entra ID Plan 1 og </a:t>
            </a:r>
            <a:r>
              <a:rPr lang="da-DK" dirty="0" err="1">
                <a:solidFill>
                  <a:schemeClr val="bg1"/>
                </a:solidFill>
                <a:latin typeface="Corbel" panose="020B0503020204020204" pitchFamily="34" charset="0"/>
              </a:rPr>
              <a:t>Intune</a:t>
            </a:r>
            <a:r>
              <a:rPr lang="da-DK" dirty="0">
                <a:solidFill>
                  <a:schemeClr val="bg1"/>
                </a:solidFill>
                <a:latin typeface="Corbel" panose="020B0503020204020204" pitchFamily="34" charset="0"/>
              </a:rPr>
              <a:t> Plan 1? </a:t>
            </a:r>
            <a:endParaRPr lang="da-DK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B131-DAE4-7A08-D6F8-3393A3991ECD}"/>
              </a:ext>
            </a:extLst>
          </p:cNvPr>
          <p:cNvCxnSpPr/>
          <p:nvPr/>
        </p:nvCxnSpPr>
        <p:spPr>
          <a:xfrm flipH="1">
            <a:off x="6036365" y="2769700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9C7E2-818E-0100-A77F-C3D846F70C4C}"/>
              </a:ext>
            </a:extLst>
          </p:cNvPr>
          <p:cNvCxnSpPr/>
          <p:nvPr/>
        </p:nvCxnSpPr>
        <p:spPr>
          <a:xfrm flipH="1">
            <a:off x="6016487" y="3147392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954B8A85-774C-73F9-A358-86FCBC26B624}"/>
              </a:ext>
            </a:extLst>
          </p:cNvPr>
          <p:cNvSpPr/>
          <p:nvPr/>
        </p:nvSpPr>
        <p:spPr>
          <a:xfrm>
            <a:off x="6026426" y="4066210"/>
            <a:ext cx="2690191" cy="1932602"/>
          </a:xfrm>
          <a:prstGeom prst="star7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n>
                  <a:noFill/>
                </a:ln>
              </a:rPr>
              <a:t>Årlig besparelse: Kr. 162.216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9C2C5E-310A-3473-D5C2-1782FA941636}"/>
              </a:ext>
            </a:extLst>
          </p:cNvPr>
          <p:cNvCxnSpPr/>
          <p:nvPr/>
        </p:nvCxnSpPr>
        <p:spPr>
          <a:xfrm flipH="1">
            <a:off x="6016487" y="3882888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66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E9DB-EFC1-4AFF-BFE1-014BF574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Nemt at fare vild i licensjunglen…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B9AC8-E702-7C77-071A-893239B0F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8801-E610-2231-985F-5A80FD516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2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3FD549-02A5-D3C2-9628-C8A0BBE93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33931"/>
              </p:ext>
            </p:extLst>
          </p:nvPr>
        </p:nvGraphicFramePr>
        <p:xfrm>
          <a:off x="719138" y="1830916"/>
          <a:ext cx="8113712" cy="432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712">
                  <a:extLst>
                    <a:ext uri="{9D8B030D-6E8A-4147-A177-3AD203B41FA5}">
                      <a16:colId xmlns:a16="http://schemas.microsoft.com/office/drawing/2014/main" val="1257764680"/>
                    </a:ext>
                  </a:extLst>
                </a:gridCol>
              </a:tblGrid>
              <a:tr h="618006">
                <a:tc>
                  <a:txBody>
                    <a:bodyPr/>
                    <a:lstStyle/>
                    <a:p>
                      <a:r>
                        <a:rPr lang="da-DK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Typiske faldgruber og optimeringsmuligheder</a:t>
                      </a:r>
                    </a:p>
                    <a:p>
                      <a:endParaRPr lang="da-DK" dirty="0"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229256"/>
                  </a:ext>
                </a:extLst>
              </a:tr>
              <a:tr h="618006">
                <a:tc>
                  <a:txBody>
                    <a:bodyPr/>
                    <a:lstStyle/>
                    <a:p>
                      <a:r>
                        <a:rPr lang="da-DK" dirty="0"/>
                        <a:t>Fornyelse af licenser, der ikke er tildelt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909119"/>
                  </a:ext>
                </a:extLst>
              </a:tr>
              <a:tr h="618006">
                <a:tc>
                  <a:txBody>
                    <a:bodyPr/>
                    <a:lstStyle/>
                    <a:p>
                      <a:r>
                        <a:rPr lang="da-DK" dirty="0"/>
                        <a:t>Licenser tildelt inaktive eller sågar </a:t>
                      </a:r>
                      <a:r>
                        <a:rPr lang="da-DK" dirty="0" err="1"/>
                        <a:t>disabled</a:t>
                      </a:r>
                      <a:r>
                        <a:rPr lang="da-DK" dirty="0"/>
                        <a:t> brugere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374"/>
                  </a:ext>
                </a:extLst>
              </a:tr>
              <a:tr h="618006">
                <a:tc>
                  <a:txBody>
                    <a:bodyPr/>
                    <a:lstStyle/>
                    <a:p>
                      <a:r>
                        <a:rPr lang="da-DK" dirty="0"/>
                        <a:t>Tildeling af suboptimale eller for dyre licenser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641709"/>
                  </a:ext>
                </a:extLst>
              </a:tr>
              <a:tr h="618006">
                <a:tc>
                  <a:txBody>
                    <a:bodyPr/>
                    <a:lstStyle/>
                    <a:p>
                      <a:r>
                        <a:rPr lang="da-DK" dirty="0"/>
                        <a:t>Manglende aktivering af sikkerhedsfeatures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63270"/>
                  </a:ext>
                </a:extLst>
              </a:tr>
              <a:tr h="618006">
                <a:tc>
                  <a:txBody>
                    <a:bodyPr/>
                    <a:lstStyle/>
                    <a:p>
                      <a:r>
                        <a:rPr lang="da-DK" dirty="0"/>
                        <a:t>Manglende kendskab til eller anvendelse af nye applikationer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02312"/>
                  </a:ext>
                </a:extLst>
              </a:tr>
              <a:tr h="618006">
                <a:tc>
                  <a:txBody>
                    <a:bodyPr/>
                    <a:lstStyle/>
                    <a:p>
                      <a:r>
                        <a:rPr lang="da-DK" dirty="0" err="1"/>
                        <a:t>Incompliance</a:t>
                      </a:r>
                      <a:r>
                        <a:rPr lang="da-DK" dirty="0"/>
                        <a:t> grundet </a:t>
                      </a:r>
                      <a:r>
                        <a:rPr lang="da-DK" dirty="0" err="1"/>
                        <a:t>tenant-level</a:t>
                      </a:r>
                      <a:r>
                        <a:rPr lang="da-DK" dirty="0"/>
                        <a:t> services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9834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9A5F1AB-DC9C-A8B9-6FCC-6E23BAF4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1321646"/>
            <a:ext cx="4654550" cy="465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025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34CA-2F37-97B0-37B8-1954410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Manglende aktivering af sikkerhedsfeatures</a:t>
            </a:r>
          </a:p>
        </p:txBody>
      </p:sp>
    </p:spTree>
    <p:extLst>
      <p:ext uri="{BB962C8B-B14F-4D97-AF65-F5344CB8AC3E}">
        <p14:creationId xmlns:p14="http://schemas.microsoft.com/office/powerpoint/2010/main" val="61424215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125F7549-D27E-5FA2-FBEE-9B58964E5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27" y="13"/>
            <a:ext cx="12191973" cy="6857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61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can we protect against 99% of attacks?  Basic security hygiene still protects against 99% of attacks. Enable multifactor authentication (MFA), apply Zero Trust principles, Use extended detection and response and antimalware, keep up to date, and protect data. Outlier attacks make up just 1%.  How effective is MFA at deterring cyberattacks? A recent study based on real-world attack data from Microsoft Entra found that MFA reduces the risk of compromise by 99.2 percent.">
            <a:extLst>
              <a:ext uri="{FF2B5EF4-FFF2-40B4-BE49-F238E27FC236}">
                <a16:creationId xmlns:a16="http://schemas.microsoft.com/office/drawing/2014/main" id="{07E4DFD1-107E-89B3-347B-9770F3643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" y="13"/>
            <a:ext cx="12191973" cy="68579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1411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CE5ABD-E715-54F2-2F17-EE797F2DD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26020-6E7C-F096-03D8-6C6094AEA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23</a:t>
            </a:fld>
            <a:endParaRPr lang="en-DK"/>
          </a:p>
        </p:txBody>
      </p:sp>
      <p:pic>
        <p:nvPicPr>
          <p:cNvPr id="1026" name="Picture 2" descr="Assess your security posture through Microsoft Secure Score | Microsoft  Learn">
            <a:extLst>
              <a:ext uri="{FF2B5EF4-FFF2-40B4-BE49-F238E27FC236}">
                <a16:creationId xmlns:a16="http://schemas.microsoft.com/office/drawing/2014/main" id="{C7A8E9F7-4033-4B2F-2384-1324C0E3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7424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34CA-2F37-97B0-37B8-1954410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Manglende kendskab til eller anvendelse af nye applikationer</a:t>
            </a:r>
          </a:p>
        </p:txBody>
      </p:sp>
    </p:spTree>
    <p:extLst>
      <p:ext uri="{BB962C8B-B14F-4D97-AF65-F5344CB8AC3E}">
        <p14:creationId xmlns:p14="http://schemas.microsoft.com/office/powerpoint/2010/main" val="133156291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1E86-FEF1-D84E-3A71-AC822336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ny video applikation i din Microsoft 365 licens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79C6E-1EDF-AF5C-7B7C-88EB54437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itm8 </a:t>
            </a:r>
            <a:r>
              <a:rPr lang="da-DK" dirty="0" err="1"/>
              <a:t>corporate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6A103-9EC2-B6F2-AC6D-18E1FA39E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25</a:t>
            </a:fld>
            <a:endParaRPr lang="en-DK"/>
          </a:p>
        </p:txBody>
      </p:sp>
      <p:pic>
        <p:nvPicPr>
          <p:cNvPr id="5" name="Picture 2" descr="thumbnail image 1 captioned Clipchamp's simple user interface and rich array of features make it easy to create professional-looking videos at work.">
            <a:extLst>
              <a:ext uri="{FF2B5EF4-FFF2-40B4-BE49-F238E27FC236}">
                <a16:creationId xmlns:a16="http://schemas.microsoft.com/office/drawing/2014/main" id="{07FB535A-75A2-FEA9-9914-F12F4604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05112"/>
            <a:ext cx="8002916" cy="451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FE8F6-8038-2B60-8805-49DE8A5B8DE6}"/>
              </a:ext>
            </a:extLst>
          </p:cNvPr>
          <p:cNvSpPr txBox="1"/>
          <p:nvPr/>
        </p:nvSpPr>
        <p:spPr>
          <a:xfrm>
            <a:off x="8958470" y="2056290"/>
            <a:ext cx="3041373" cy="4518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/>
              <a:t>Clipchamp er nu </a:t>
            </a:r>
            <a:r>
              <a:rPr lang="en-US" sz="1600" dirty="0" err="1"/>
              <a:t>tilgængelig</a:t>
            </a:r>
            <a:r>
              <a:rPr lang="en-US" sz="1600" dirty="0"/>
              <a:t> for alle, der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licens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Microsoft 365 Enterprise E3/E5 </a:t>
            </a:r>
            <a:r>
              <a:rPr lang="en-US" sz="1600" dirty="0" err="1"/>
              <a:t>og</a:t>
            </a:r>
            <a:r>
              <a:rPr lang="en-US" sz="1600" dirty="0"/>
              <a:t> Business Standard/Premium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De </a:t>
            </a:r>
            <a:r>
              <a:rPr lang="en-US" sz="1600" dirty="0" err="1"/>
              <a:t>videoer</a:t>
            </a:r>
            <a:r>
              <a:rPr lang="en-US" sz="1600" dirty="0"/>
              <a:t>, du </a:t>
            </a:r>
            <a:r>
              <a:rPr lang="en-US" sz="1600" dirty="0" err="1"/>
              <a:t>eksporterer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Clipchamp, </a:t>
            </a:r>
            <a:r>
              <a:rPr lang="en-US" sz="1600" dirty="0" err="1"/>
              <a:t>kan</a:t>
            </a:r>
            <a:r>
              <a:rPr lang="en-US" sz="1600" dirty="0"/>
              <a:t> deles via Microsoft Stream, </a:t>
            </a:r>
            <a:r>
              <a:rPr lang="en-US" sz="1600" dirty="0" err="1"/>
              <a:t>indlejres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afspilles</a:t>
            </a:r>
            <a:r>
              <a:rPr lang="en-US" sz="1600" dirty="0"/>
              <a:t> i Microsoft Teams, i e-mails via Outlook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Microsoft Viva Engage, </a:t>
            </a:r>
            <a:r>
              <a:rPr lang="en-US" sz="1600" dirty="0" err="1"/>
              <a:t>hvilket</a:t>
            </a:r>
            <a:r>
              <a:rPr lang="en-US" sz="1600" dirty="0"/>
              <a:t> </a:t>
            </a:r>
            <a:r>
              <a:rPr lang="en-US" sz="1600" dirty="0" err="1"/>
              <a:t>gør</a:t>
            </a:r>
            <a:r>
              <a:rPr lang="en-US" sz="1600" dirty="0"/>
              <a:t> det </a:t>
            </a:r>
            <a:r>
              <a:rPr lang="en-US" sz="1600" dirty="0" err="1"/>
              <a:t>nemt</a:t>
            </a:r>
            <a:r>
              <a:rPr lang="en-US" sz="1600" dirty="0"/>
              <a:t> for dig at </a:t>
            </a:r>
            <a:r>
              <a:rPr lang="en-US" sz="1600" dirty="0" err="1"/>
              <a:t>inkorporere</a:t>
            </a:r>
            <a:r>
              <a:rPr lang="en-US" sz="1600" dirty="0"/>
              <a:t> </a:t>
            </a:r>
            <a:r>
              <a:rPr lang="en-US" sz="1600" dirty="0" err="1"/>
              <a:t>videoer</a:t>
            </a:r>
            <a:r>
              <a:rPr lang="en-US" sz="1600" dirty="0"/>
              <a:t> i </a:t>
            </a:r>
            <a:r>
              <a:rPr lang="en-US" sz="1600" dirty="0" err="1"/>
              <a:t>dit</a:t>
            </a:r>
            <a:r>
              <a:rPr lang="en-US" sz="1600" dirty="0"/>
              <a:t> </a:t>
            </a:r>
            <a:r>
              <a:rPr lang="en-US" sz="1600" dirty="0" err="1"/>
              <a:t>arbejde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30043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B2AA6-1DCF-DF24-14B6-5A1E53F6F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83571-FD3E-AC63-B202-4C3926B20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26</a:t>
            </a:fld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D7ABC-2A31-3E92-047F-EB52597F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3904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37DB-0E0C-F04B-8FBE-EFDAF0B4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4D557-A901-ED42-7096-E03B7E09E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9AB2-AC58-1934-6936-8CEB2FC83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27</a:t>
            </a:fld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A8F66-71F1-55AA-73AC-9F86EF4D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" y="0"/>
            <a:ext cx="12192000" cy="75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2269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34CA-2F37-97B0-37B8-1954410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Incompliance</a:t>
            </a:r>
            <a:r>
              <a:rPr lang="da-DK" dirty="0"/>
              <a:t> grundet </a:t>
            </a:r>
            <a:r>
              <a:rPr lang="da-DK" dirty="0" err="1"/>
              <a:t>tenant-level</a:t>
            </a:r>
            <a:r>
              <a:rPr lang="da-DK" dirty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117001514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7F1A-947F-AE94-FB2C-45AC609E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Max 300 Business licenser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14550-B128-8FAA-F129-54F87898E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5A166-2C93-A8DB-C9D0-D45D53B7D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29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F5D7C-5AEB-CEF9-5E02-0B7BA18C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1295218"/>
            <a:ext cx="7010065" cy="49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34CA-2F37-97B0-37B8-1954410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Fornyelse af licenser der ikke er tildelt</a:t>
            </a:r>
          </a:p>
        </p:txBody>
      </p:sp>
    </p:spTree>
    <p:extLst>
      <p:ext uri="{BB962C8B-B14F-4D97-AF65-F5344CB8AC3E}">
        <p14:creationId xmlns:p14="http://schemas.microsoft.com/office/powerpoint/2010/main" val="89081397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Defender for Office 365 er en </a:t>
            </a:r>
            <a:r>
              <a:rPr lang="da-DK" dirty="0" err="1"/>
              <a:t>tenant-level</a:t>
            </a:r>
            <a:r>
              <a:rPr lang="da-DK" dirty="0"/>
              <a:t>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30</a:t>
            </a:fld>
            <a:endParaRPr lang="en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6F6DD-C7E6-D865-8D6F-5ACDF6D5A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1799695"/>
            <a:ext cx="9648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4097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Defender for Office 365 er en </a:t>
            </a:r>
            <a:r>
              <a:rPr lang="da-DK" dirty="0" err="1"/>
              <a:t>tenant-level</a:t>
            </a:r>
            <a:r>
              <a:rPr lang="da-DK" dirty="0"/>
              <a:t>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31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6EC20-4E65-A38A-067C-750AB191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1" y="1375861"/>
            <a:ext cx="8465416" cy="25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675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Defender for Office 365 er en </a:t>
            </a:r>
            <a:r>
              <a:rPr lang="da-DK" dirty="0" err="1"/>
              <a:t>tenant-level</a:t>
            </a:r>
            <a:r>
              <a:rPr lang="da-DK" dirty="0"/>
              <a:t>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32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6EC20-4E65-A38A-067C-750AB191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1" y="1375861"/>
            <a:ext cx="8465416" cy="2550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0EB80-74A5-40E6-5C7D-1FE051D7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8" y="4022628"/>
            <a:ext cx="8218838" cy="26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60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Defender for Office 365 er en </a:t>
            </a:r>
            <a:r>
              <a:rPr lang="da-DK" dirty="0" err="1"/>
              <a:t>tenant-level</a:t>
            </a:r>
            <a:r>
              <a:rPr lang="da-DK" dirty="0"/>
              <a:t>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33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6EC20-4E65-A38A-067C-750AB191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1" y="1375861"/>
            <a:ext cx="8465416" cy="2550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0EB80-74A5-40E6-5C7D-1FE051D7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8" y="4022628"/>
            <a:ext cx="8218838" cy="26977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AA24C4-BCEE-09F8-CFC0-DEA669374FF1}"/>
              </a:ext>
            </a:extLst>
          </p:cNvPr>
          <p:cNvSpPr/>
          <p:nvPr/>
        </p:nvSpPr>
        <p:spPr>
          <a:xfrm rot="21249110">
            <a:off x="8865115" y="2563817"/>
            <a:ext cx="3135388" cy="2492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Defender for Office 365 Plan 1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kan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afgrænses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til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specifikke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brugere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  <a:p>
            <a:pPr algn="ctr"/>
            <a:endParaRPr lang="en-US" sz="1733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Defender for Office 365 Plan 2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kan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ikke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afgrænses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. Har man Plan 2,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skal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man i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princippet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sikre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at alle er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dækket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med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en</a:t>
            </a:r>
            <a:r>
              <a:rPr lang="en-US" sz="1733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733" dirty="0" err="1">
                <a:solidFill>
                  <a:schemeClr val="bg1"/>
                </a:solidFill>
                <a:latin typeface="Corbel" panose="020B0503020204020204" pitchFamily="34" charset="0"/>
              </a:rPr>
              <a:t>licens</a:t>
            </a:r>
            <a:endParaRPr lang="en-US" sz="1867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13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Defender for </a:t>
            </a:r>
            <a:r>
              <a:rPr lang="da-DK" dirty="0" err="1"/>
              <a:t>Endpoint</a:t>
            </a:r>
            <a:r>
              <a:rPr lang="da-DK" dirty="0"/>
              <a:t> / Business er en </a:t>
            </a:r>
            <a:r>
              <a:rPr lang="da-DK" dirty="0" err="1"/>
              <a:t>tenant-level</a:t>
            </a:r>
            <a:r>
              <a:rPr lang="da-DK" dirty="0"/>
              <a:t>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34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B5F0C-25AE-23A4-BC96-E6B8BC77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02" y="1708824"/>
            <a:ext cx="5502689" cy="4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0998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Defender for </a:t>
            </a:r>
            <a:r>
              <a:rPr lang="da-DK" dirty="0" err="1"/>
              <a:t>Endpoint</a:t>
            </a:r>
            <a:r>
              <a:rPr lang="da-DK" dirty="0"/>
              <a:t> / Business er en </a:t>
            </a:r>
            <a:r>
              <a:rPr lang="da-DK" dirty="0" err="1"/>
              <a:t>tenant-level</a:t>
            </a:r>
            <a:r>
              <a:rPr lang="da-DK" dirty="0"/>
              <a:t>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35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B5F0C-25AE-23A4-BC96-E6B8BC77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02" y="1708824"/>
            <a:ext cx="5502689" cy="4595937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E3E1F440-B30A-3C7E-F3A3-A4F15A4B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64" y="1527555"/>
            <a:ext cx="5732259" cy="528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23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Defender for </a:t>
            </a:r>
            <a:r>
              <a:rPr lang="da-DK" dirty="0" err="1"/>
              <a:t>Endpoint</a:t>
            </a:r>
            <a:r>
              <a:rPr lang="da-DK" dirty="0"/>
              <a:t> / Business er en </a:t>
            </a:r>
            <a:r>
              <a:rPr lang="da-DK" dirty="0" err="1"/>
              <a:t>tenant-level</a:t>
            </a:r>
            <a:r>
              <a:rPr lang="da-DK" dirty="0"/>
              <a:t>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36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B5F0C-25AE-23A4-BC96-E6B8BC77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02" y="1708824"/>
            <a:ext cx="5502689" cy="4595937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E3E1F440-B30A-3C7E-F3A3-A4F15A4B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64" y="1527555"/>
            <a:ext cx="5732259" cy="528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AA565C-8C75-F4F6-7650-95DC0F338188}"/>
              </a:ext>
            </a:extLst>
          </p:cNvPr>
          <p:cNvSpPr/>
          <p:nvPr/>
        </p:nvSpPr>
        <p:spPr>
          <a:xfrm rot="21228421">
            <a:off x="4390769" y="2703781"/>
            <a:ext cx="3135388" cy="2062103"/>
          </a:xfrm>
          <a:prstGeom prst="rect">
            <a:avLst/>
          </a:prstGeom>
          <a:solidFill>
            <a:srgbClr val="5F259F"/>
          </a:solidFill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latin typeface="Corbel" panose="020B0503020204020204" pitchFamily="34" charset="0"/>
              </a:rPr>
              <a:t>Det er blevet muligt at mixe Defender for </a:t>
            </a:r>
            <a:r>
              <a:rPr lang="da-DK" sz="1600" dirty="0" err="1">
                <a:solidFill>
                  <a:schemeClr val="bg1"/>
                </a:solidFill>
                <a:latin typeface="Corbel" panose="020B0503020204020204" pitchFamily="34" charset="0"/>
              </a:rPr>
              <a:t>Endpoint</a:t>
            </a:r>
            <a:r>
              <a:rPr lang="da-DK" sz="1600" dirty="0">
                <a:solidFill>
                  <a:schemeClr val="bg1"/>
                </a:solidFill>
                <a:latin typeface="Corbel" panose="020B0503020204020204" pitchFamily="34" charset="0"/>
              </a:rPr>
              <a:t> Plan 1 og 2 på samme </a:t>
            </a:r>
            <a:r>
              <a:rPr lang="da-DK" sz="1600" dirty="0" err="1">
                <a:solidFill>
                  <a:schemeClr val="bg1"/>
                </a:solidFill>
                <a:latin typeface="Corbel" panose="020B0503020204020204" pitchFamily="34" charset="0"/>
              </a:rPr>
              <a:t>tenant</a:t>
            </a:r>
            <a:r>
              <a:rPr lang="da-DK" sz="1600" dirty="0">
                <a:solidFill>
                  <a:schemeClr val="bg1"/>
                </a:solidFill>
                <a:latin typeface="Corbel" panose="020B0503020204020204" pitchFamily="34" charset="0"/>
              </a:rPr>
              <a:t>, men Microsoft understøtter ikke et mixed Defender for Business / </a:t>
            </a:r>
            <a:r>
              <a:rPr lang="da-DK" sz="1600" dirty="0" err="1">
                <a:solidFill>
                  <a:schemeClr val="bg1"/>
                </a:solidFill>
                <a:latin typeface="Corbel" panose="020B0503020204020204" pitchFamily="34" charset="0"/>
              </a:rPr>
              <a:t>Endpoint</a:t>
            </a:r>
            <a:r>
              <a:rPr lang="da-DK" sz="1600" dirty="0">
                <a:solidFill>
                  <a:schemeClr val="bg1"/>
                </a:solidFill>
                <a:latin typeface="Corbel" panose="020B0503020204020204" pitchFamily="34" charset="0"/>
              </a:rPr>
              <a:t> miljø. Derfor anbefaler Microsoft enten Defender for Business eller Defender for </a:t>
            </a:r>
            <a:r>
              <a:rPr lang="da-DK" sz="1600" dirty="0" err="1">
                <a:solidFill>
                  <a:schemeClr val="bg1"/>
                </a:solidFill>
                <a:latin typeface="Corbel" panose="020B0503020204020204" pitchFamily="34" charset="0"/>
              </a:rPr>
              <a:t>Endpoint</a:t>
            </a:r>
            <a:endParaRPr lang="da-DK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0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Incompliance</a:t>
            </a:r>
            <a:r>
              <a:rPr lang="da-DK" dirty="0"/>
              <a:t> – kundeeksempel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37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A477C-385E-C42C-8747-87783980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70146"/>
              </p:ext>
            </p:extLst>
          </p:nvPr>
        </p:nvGraphicFramePr>
        <p:xfrm>
          <a:off x="719138" y="1817753"/>
          <a:ext cx="7165007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674">
                  <a:extLst>
                    <a:ext uri="{9D8B030D-6E8A-4147-A177-3AD203B41FA5}">
                      <a16:colId xmlns:a16="http://schemas.microsoft.com/office/drawing/2014/main" val="21120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1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Azure</a:t>
                      </a:r>
                      <a:r>
                        <a:rPr lang="da-DK" dirty="0"/>
                        <a:t> Active Directory Premium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4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8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Defender for </a:t>
                      </a:r>
                      <a:r>
                        <a:rPr lang="da-DK" dirty="0" err="1"/>
                        <a:t>Endpoint</a:t>
                      </a:r>
                      <a:r>
                        <a:rPr lang="da-DK" dirty="0"/>
                        <a:t>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Defender for Office 365 (Plan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7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</a:t>
                      </a:r>
                      <a:r>
                        <a:rPr lang="da-DK" dirty="0" err="1"/>
                        <a:t>Intune</a:t>
                      </a:r>
                      <a:r>
                        <a:rPr lang="da-DK" dirty="0"/>
                        <a:t> Plan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0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Power BI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845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D5F5A8-4C26-1B2F-C19D-B849B11EEEBE}"/>
              </a:ext>
            </a:extLst>
          </p:cNvPr>
          <p:cNvSpPr/>
          <p:nvPr/>
        </p:nvSpPr>
        <p:spPr>
          <a:xfrm>
            <a:off x="8448261" y="2252865"/>
            <a:ext cx="3339548" cy="2819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AutoNum type="arabicPeriod"/>
            </a:pPr>
            <a:r>
              <a:rPr lang="da-DK" sz="1800" dirty="0">
                <a:solidFill>
                  <a:schemeClr val="bg1"/>
                </a:solidFill>
                <a:latin typeface="Corbel" panose="020B0503020204020204" pitchFamily="34" charset="0"/>
              </a:rPr>
              <a:t>Kunden mangler 12 stk. Defender for Office 365 Plan 1 licenser for at dække alle Exchange Online og Business Basic brugere og være </a:t>
            </a:r>
            <a:r>
              <a:rPr lang="da-DK" sz="1800" dirty="0" err="1">
                <a:solidFill>
                  <a:schemeClr val="bg1"/>
                </a:solidFill>
                <a:latin typeface="Corbel" panose="020B0503020204020204" pitchFamily="34" charset="0"/>
              </a:rPr>
              <a:t>compliant</a:t>
            </a:r>
            <a:r>
              <a:rPr lang="da-DK" sz="1800" dirty="0">
                <a:solidFill>
                  <a:schemeClr val="bg1"/>
                </a:solidFill>
                <a:latin typeface="Corbel" panose="020B0503020204020204" pitchFamily="34" charset="0"/>
              </a:rPr>
              <a:t>. Medmindre servicen er afgrænset til Business Premium brugerne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8A322C-6E57-EF2F-35D8-D492CA591B28}"/>
              </a:ext>
            </a:extLst>
          </p:cNvPr>
          <p:cNvCxnSpPr/>
          <p:nvPr/>
        </p:nvCxnSpPr>
        <p:spPr>
          <a:xfrm flipH="1">
            <a:off x="6036365" y="2729944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DE362A-C003-B4DA-0189-00A55E08B941}"/>
              </a:ext>
            </a:extLst>
          </p:cNvPr>
          <p:cNvCxnSpPr/>
          <p:nvPr/>
        </p:nvCxnSpPr>
        <p:spPr>
          <a:xfrm flipH="1">
            <a:off x="6036365" y="3107631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B131-DAE4-7A08-D6F8-3393A3991ECD}"/>
              </a:ext>
            </a:extLst>
          </p:cNvPr>
          <p:cNvCxnSpPr/>
          <p:nvPr/>
        </p:nvCxnSpPr>
        <p:spPr>
          <a:xfrm flipH="1">
            <a:off x="6036365" y="3491944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9C7E2-818E-0100-A77F-C3D846F70C4C}"/>
              </a:ext>
            </a:extLst>
          </p:cNvPr>
          <p:cNvCxnSpPr/>
          <p:nvPr/>
        </p:nvCxnSpPr>
        <p:spPr>
          <a:xfrm flipH="1">
            <a:off x="6016487" y="4598501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52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Incompliance</a:t>
            </a:r>
            <a:r>
              <a:rPr lang="da-DK" dirty="0"/>
              <a:t> – kundeeksempel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38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A477C-385E-C42C-8747-87783980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26524"/>
              </p:ext>
            </p:extLst>
          </p:nvPr>
        </p:nvGraphicFramePr>
        <p:xfrm>
          <a:off x="719138" y="1850883"/>
          <a:ext cx="716500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674">
                  <a:extLst>
                    <a:ext uri="{9D8B030D-6E8A-4147-A177-3AD203B41FA5}">
                      <a16:colId xmlns:a16="http://schemas.microsoft.com/office/drawing/2014/main" val="21120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1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Power BI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Azure</a:t>
                      </a:r>
                      <a:r>
                        <a:rPr lang="da-DK" dirty="0"/>
                        <a:t> Active Directory Premium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4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8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BI Premium Per User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</a:t>
                      </a:r>
                      <a:r>
                        <a:rPr lang="da-DK" dirty="0" err="1"/>
                        <a:t>Intune</a:t>
                      </a:r>
                      <a:r>
                        <a:rPr lang="da-DK" dirty="0"/>
                        <a:t> Plan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7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Power </a:t>
                      </a:r>
                      <a:r>
                        <a:rPr lang="da-DK" dirty="0" err="1"/>
                        <a:t>Automate</a:t>
                      </a:r>
                      <a:r>
                        <a:rPr lang="da-DK" dirty="0"/>
                        <a:t>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051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D5F5A8-4C26-1B2F-C19D-B849B11EEEBE}"/>
              </a:ext>
            </a:extLst>
          </p:cNvPr>
          <p:cNvSpPr/>
          <p:nvPr/>
        </p:nvSpPr>
        <p:spPr>
          <a:xfrm>
            <a:off x="8448261" y="2285995"/>
            <a:ext cx="3339548" cy="2819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AutoNum type="arabicPeriod"/>
            </a:pPr>
            <a:r>
              <a:rPr lang="da-DK" sz="1800" dirty="0">
                <a:solidFill>
                  <a:schemeClr val="bg1"/>
                </a:solidFill>
                <a:latin typeface="Corbel" panose="020B0503020204020204" pitchFamily="34" charset="0"/>
              </a:rPr>
              <a:t>Kunden mangler 15 stk. Defender for Office 365 Plan 1 licenser for at dække Exchange Online og Business Basic brugere og være </a:t>
            </a:r>
            <a:r>
              <a:rPr lang="da-DK" sz="1800" dirty="0" err="1">
                <a:solidFill>
                  <a:schemeClr val="bg1"/>
                </a:solidFill>
                <a:latin typeface="Corbel" panose="020B0503020204020204" pitchFamily="34" charset="0"/>
              </a:rPr>
              <a:t>compliant</a:t>
            </a:r>
            <a:r>
              <a:rPr lang="da-DK" sz="1800" dirty="0">
                <a:solidFill>
                  <a:schemeClr val="bg1"/>
                </a:solidFill>
                <a:latin typeface="Corbel" panose="020B0503020204020204" pitchFamily="34" charset="0"/>
              </a:rPr>
              <a:t>. Medmindre servicen er afgrænset til Business Premium brugerne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8A322C-6E57-EF2F-35D8-D492CA591B28}"/>
              </a:ext>
            </a:extLst>
          </p:cNvPr>
          <p:cNvCxnSpPr/>
          <p:nvPr/>
        </p:nvCxnSpPr>
        <p:spPr>
          <a:xfrm flipH="1">
            <a:off x="6036365" y="2398644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B131-DAE4-7A08-D6F8-3393A3991ECD}"/>
              </a:ext>
            </a:extLst>
          </p:cNvPr>
          <p:cNvCxnSpPr/>
          <p:nvPr/>
        </p:nvCxnSpPr>
        <p:spPr>
          <a:xfrm flipH="1">
            <a:off x="6036365" y="3511822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9C7E2-818E-0100-A77F-C3D846F70C4C}"/>
              </a:ext>
            </a:extLst>
          </p:cNvPr>
          <p:cNvCxnSpPr/>
          <p:nvPr/>
        </p:nvCxnSpPr>
        <p:spPr>
          <a:xfrm flipH="1">
            <a:off x="6016487" y="3896137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49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7453-4BD2-91EA-1904-2623C70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Microsoft 365 </a:t>
            </a:r>
            <a:r>
              <a:rPr lang="da-DK" dirty="0" err="1"/>
              <a:t>tenant-level</a:t>
            </a:r>
            <a:r>
              <a:rPr lang="da-DK" dirty="0"/>
              <a:t> services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1A566-EF66-1B71-E9D5-7DF6D2D500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974C6-5089-0896-85BC-4AC55ADDF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39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98A84-6C67-5C20-581E-2E12CF9E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9" y="1280160"/>
            <a:ext cx="10599102" cy="50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06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D722-B78F-7923-095A-B2BC122D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Mange virksomheder har overskydende licenser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A9F5C-75D6-7DB7-5EEA-30CD8E9D3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663FE-C3F8-FC94-C36C-4FD1B33B7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4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7928E-87F9-1701-AD88-7C1DC2DB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06" y="1651970"/>
            <a:ext cx="7934325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EC143-F8B6-4ADA-31D2-795B6FE18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1444279" y="2406102"/>
            <a:ext cx="792480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239DE-207E-8EFE-4ECA-8D4BC9DD7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5"/>
          <a:stretch/>
        </p:blipFill>
        <p:spPr>
          <a:xfrm>
            <a:off x="1444279" y="3156092"/>
            <a:ext cx="7924800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F31EA-FBE7-6ABF-4974-10F1C76D2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79" y="3976899"/>
            <a:ext cx="7924800" cy="70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992F92-7BBD-982D-2EC1-5CDD02854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379" y="4737911"/>
            <a:ext cx="7940951" cy="71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FC363-CF73-31CC-9697-5DE56D0E2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450" y="5511920"/>
            <a:ext cx="7938879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064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E9DB-EFC1-4AFF-BFE1-014BF574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 - undgå at fare vild i licensjunglen…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B9AC8-E702-7C77-071A-893239B0F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8801-E610-2231-985F-5A80FD516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40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3FD549-02A5-D3C2-9628-C8A0BBE93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7711"/>
              </p:ext>
            </p:extLst>
          </p:nvPr>
        </p:nvGraphicFramePr>
        <p:xfrm>
          <a:off x="719138" y="1625600"/>
          <a:ext cx="10671107" cy="452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132">
                  <a:extLst>
                    <a:ext uri="{9D8B030D-6E8A-4147-A177-3AD203B41FA5}">
                      <a16:colId xmlns:a16="http://schemas.microsoft.com/office/drawing/2014/main" val="1257764680"/>
                    </a:ext>
                  </a:extLst>
                </a:gridCol>
                <a:gridCol w="5174975">
                  <a:extLst>
                    <a:ext uri="{9D8B030D-6E8A-4147-A177-3AD203B41FA5}">
                      <a16:colId xmlns:a16="http://schemas.microsoft.com/office/drawing/2014/main" val="381132211"/>
                    </a:ext>
                  </a:extLst>
                </a:gridCol>
              </a:tblGrid>
              <a:tr h="646370">
                <a:tc>
                  <a:txBody>
                    <a:bodyPr/>
                    <a:lstStyle/>
                    <a:p>
                      <a:r>
                        <a:rPr lang="da-DK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Typiske faldgruber og optimeringsmuligheder</a:t>
                      </a:r>
                    </a:p>
                    <a:p>
                      <a:endParaRPr lang="da-DK" dirty="0"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Løsningsforslag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229256"/>
                  </a:ext>
                </a:extLst>
              </a:tr>
              <a:tr h="646370">
                <a:tc>
                  <a:txBody>
                    <a:bodyPr/>
                    <a:lstStyle/>
                    <a:p>
                      <a:r>
                        <a:rPr lang="da-DK" dirty="0"/>
                        <a:t>Fornyelse af licenser, der ikke er tildelt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Håndteres automatisk via ITM8 værktøj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909119"/>
                  </a:ext>
                </a:extLst>
              </a:tr>
              <a:tr h="646370">
                <a:tc>
                  <a:txBody>
                    <a:bodyPr/>
                    <a:lstStyle/>
                    <a:p>
                      <a:r>
                        <a:rPr lang="da-DK" dirty="0"/>
                        <a:t>Licenser tildelt inaktive eller sågar </a:t>
                      </a:r>
                      <a:r>
                        <a:rPr lang="da-DK" dirty="0" err="1"/>
                        <a:t>disabled</a:t>
                      </a:r>
                      <a:r>
                        <a:rPr lang="da-DK" dirty="0"/>
                        <a:t> brugere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Tjek HR-liste, spørg medarbejdere og giv ITM8 besked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374"/>
                  </a:ext>
                </a:extLst>
              </a:tr>
              <a:tr h="646370">
                <a:tc>
                  <a:txBody>
                    <a:bodyPr/>
                    <a:lstStyle/>
                    <a:p>
                      <a:r>
                        <a:rPr lang="da-DK" dirty="0"/>
                        <a:t>Tildeling af suboptimale eller for dyre licenser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Foretag tjek internt eller med hjælp fra ITM8 licensspecialist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641709"/>
                  </a:ext>
                </a:extLst>
              </a:tr>
              <a:tr h="646370">
                <a:tc>
                  <a:txBody>
                    <a:bodyPr/>
                    <a:lstStyle/>
                    <a:p>
                      <a:r>
                        <a:rPr lang="da-DK" dirty="0"/>
                        <a:t>Manglende aktivering af sikkerhedsfeatures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Tjek Secure Score med ITM8 sikkerhedsspecialist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63270"/>
                  </a:ext>
                </a:extLst>
              </a:tr>
              <a:tr h="646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a-DK" dirty="0"/>
                        <a:t>Manglende kendskab til eller anvendelse af nye applikationer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Log ind på Office.com, klik på Apps og få det fulde overblik over dine Microsoft 365 apps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7613"/>
                  </a:ext>
                </a:extLst>
              </a:tr>
              <a:tr h="646370">
                <a:tc>
                  <a:txBody>
                    <a:bodyPr/>
                    <a:lstStyle/>
                    <a:p>
                      <a:r>
                        <a:rPr lang="da-DK" dirty="0" err="1"/>
                        <a:t>Incompliance</a:t>
                      </a:r>
                      <a:r>
                        <a:rPr lang="da-DK" dirty="0"/>
                        <a:t> grundet </a:t>
                      </a:r>
                      <a:r>
                        <a:rPr lang="da-DK" dirty="0" err="1"/>
                        <a:t>tenant-level</a:t>
                      </a:r>
                      <a:r>
                        <a:rPr lang="da-DK" dirty="0"/>
                        <a:t> services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a-DK" dirty="0"/>
                        <a:t>Foretag tjek internt eller med hjælp fra ITM8 licensspecialist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9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8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7C8D-E032-8863-7C7F-2439778F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Copilot for Microsoft 365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19A758-E5C2-6924-C5BA-E28F1B77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35" y="1571809"/>
            <a:ext cx="4638261" cy="46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6971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8F9FF-D576-FC08-7724-399A274D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og godt om Copilot for Microsoft 365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A9769-4C22-8CA6-9886-A35DFCEA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itm8 </a:t>
            </a:r>
            <a:r>
              <a:rPr lang="da-DK" dirty="0" err="1"/>
              <a:t>corporate</a:t>
            </a:r>
            <a:r>
              <a:rPr lang="da-DK" dirty="0"/>
              <a:t> </a:t>
            </a:r>
            <a:r>
              <a:rPr lang="da-DK" dirty="0" err="1"/>
              <a:t>presentation</a:t>
            </a:r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E6E7F-C8F7-CA58-4150-69545C56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42</a:t>
            </a:fld>
            <a:endParaRPr lang="en-DK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FF010A-E6B8-65D2-CB0C-77A2100570A1}"/>
              </a:ext>
            </a:extLst>
          </p:cNvPr>
          <p:cNvSpPr/>
          <p:nvPr/>
        </p:nvSpPr>
        <p:spPr>
          <a:xfrm>
            <a:off x="2084112" y="2852529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Kan kun købes som årligt abonnement med    up-front betaling</a:t>
            </a:r>
            <a:endParaRPr lang="da-DK" sz="1200" dirty="0">
              <a:ln>
                <a:noFill/>
              </a:ln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1E3926-4803-7C09-5460-909E7794E5D3}"/>
              </a:ext>
            </a:extLst>
          </p:cNvPr>
          <p:cNvSpPr/>
          <p:nvPr/>
        </p:nvSpPr>
        <p:spPr>
          <a:xfrm>
            <a:off x="424069" y="2852529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Abonnement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2E1432-6E20-7E57-C6AE-16B3839638EA}"/>
              </a:ext>
            </a:extLst>
          </p:cNvPr>
          <p:cNvSpPr/>
          <p:nvPr/>
        </p:nvSpPr>
        <p:spPr>
          <a:xfrm>
            <a:off x="2084112" y="1655141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Kr. 2.515,20 pr. bruger om året</a:t>
            </a:r>
            <a:endParaRPr lang="da-DK" sz="1200" dirty="0">
              <a:ln>
                <a:noFill/>
              </a:ln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917337-C631-0AA3-7BEF-2971D47258BA}"/>
              </a:ext>
            </a:extLst>
          </p:cNvPr>
          <p:cNvSpPr/>
          <p:nvPr/>
        </p:nvSpPr>
        <p:spPr>
          <a:xfrm>
            <a:off x="424069" y="1655141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Pris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1EDEDF-E059-4BB3-8D4E-30A474B848B1}"/>
              </a:ext>
            </a:extLst>
          </p:cNvPr>
          <p:cNvSpPr/>
          <p:nvPr/>
        </p:nvSpPr>
        <p:spPr>
          <a:xfrm>
            <a:off x="2084112" y="4010897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Business Standard, Business Premium, Office 365 E3, Office 365 E5, Microsoft 365 E3 og Microsoft 365 E5</a:t>
            </a:r>
            <a:endParaRPr lang="da-DK" sz="1200" dirty="0">
              <a:ln>
                <a:noFill/>
              </a:ln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6DF330-56D4-F19B-C6A8-915DDF75CE82}"/>
              </a:ext>
            </a:extLst>
          </p:cNvPr>
          <p:cNvSpPr/>
          <p:nvPr/>
        </p:nvSpPr>
        <p:spPr>
          <a:xfrm>
            <a:off x="424069" y="4010897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Forudsætninger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9F3A4C-27CD-B724-DE3C-ADCE508B31DD}"/>
              </a:ext>
            </a:extLst>
          </p:cNvPr>
          <p:cNvSpPr/>
          <p:nvPr/>
        </p:nvSpPr>
        <p:spPr>
          <a:xfrm>
            <a:off x="2084113" y="5180812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Max 300 licenser ved køb af Copilot for Microsoft 365 som add-on til Business Standard og Business Premium</a:t>
            </a:r>
            <a:endParaRPr lang="da-DK" sz="1200" dirty="0">
              <a:ln>
                <a:noFill/>
              </a:ln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4A2DE3-BA22-CAF2-9F67-DA21AA1B52A2}"/>
              </a:ext>
            </a:extLst>
          </p:cNvPr>
          <p:cNvSpPr/>
          <p:nvPr/>
        </p:nvSpPr>
        <p:spPr>
          <a:xfrm>
            <a:off x="424070" y="5180812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Loft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9C7423-2726-6315-791A-DFEDB5A1455C}"/>
              </a:ext>
            </a:extLst>
          </p:cNvPr>
          <p:cNvSpPr/>
          <p:nvPr/>
        </p:nvSpPr>
        <p:spPr>
          <a:xfrm>
            <a:off x="7912565" y="2852529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Ikke muligt at købe flere Copilot for Microsoft 365 add-on licenser end den samlede sum af underliggende, kvalificerede licenser</a:t>
            </a:r>
            <a:endParaRPr lang="da-DK" sz="1200" dirty="0">
              <a:ln>
                <a:noFill/>
              </a:ln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8AD411-845F-6F84-E45B-32892A64234A}"/>
              </a:ext>
            </a:extLst>
          </p:cNvPr>
          <p:cNvSpPr/>
          <p:nvPr/>
        </p:nvSpPr>
        <p:spPr>
          <a:xfrm>
            <a:off x="6252522" y="2852529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Begrænsning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C27902-E9E6-855A-9522-3B228FEC8DF0}"/>
              </a:ext>
            </a:extLst>
          </p:cNvPr>
          <p:cNvSpPr/>
          <p:nvPr/>
        </p:nvSpPr>
        <p:spPr>
          <a:xfrm>
            <a:off x="7912565" y="1655141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Intet minimumskrav</a:t>
            </a:r>
            <a:endParaRPr lang="da-DK" sz="1200" dirty="0">
              <a:ln>
                <a:noFill/>
              </a:ln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5D7D39-7F0B-7754-ECB6-1017F7D38DA9}"/>
              </a:ext>
            </a:extLst>
          </p:cNvPr>
          <p:cNvSpPr/>
          <p:nvPr/>
        </p:nvSpPr>
        <p:spPr>
          <a:xfrm>
            <a:off x="6252522" y="1655141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Ordrestørrelse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E2F510-3EED-98E1-3FE8-0348AE3D5048}"/>
              </a:ext>
            </a:extLst>
          </p:cNvPr>
          <p:cNvSpPr/>
          <p:nvPr/>
        </p:nvSpPr>
        <p:spPr>
          <a:xfrm>
            <a:off x="7912565" y="4010897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1200" dirty="0"/>
              <a:t>Copilot for Microsoft 365 understøttes i øjeblikket ikke på dansk, men er på vej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4C05EF-E844-19D4-81EE-D49D27C2DCBD}"/>
              </a:ext>
            </a:extLst>
          </p:cNvPr>
          <p:cNvSpPr/>
          <p:nvPr/>
        </p:nvSpPr>
        <p:spPr>
          <a:xfrm>
            <a:off x="6252522" y="4010897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Sprog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BD765F8-4D8C-69D7-969F-E2356EF23168}"/>
              </a:ext>
            </a:extLst>
          </p:cNvPr>
          <p:cNvSpPr/>
          <p:nvPr/>
        </p:nvSpPr>
        <p:spPr>
          <a:xfrm>
            <a:off x="7912566" y="5180812"/>
            <a:ext cx="3627575" cy="8647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En fuldendt oplevelse, der indfrier potentialet for øget produktivitet kræver forberedelse, datakontrol og træning</a:t>
            </a:r>
            <a:endParaRPr lang="da-DK" sz="1200" dirty="0">
              <a:ln>
                <a:noFill/>
              </a:ln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131904-AD39-C5F3-C3F7-49199365187C}"/>
              </a:ext>
            </a:extLst>
          </p:cNvPr>
          <p:cNvSpPr/>
          <p:nvPr/>
        </p:nvSpPr>
        <p:spPr>
          <a:xfrm>
            <a:off x="6252523" y="5180812"/>
            <a:ext cx="1563757" cy="8647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Godt råd</a:t>
            </a:r>
          </a:p>
        </p:txBody>
      </p:sp>
    </p:spTree>
    <p:extLst>
      <p:ext uri="{BB962C8B-B14F-4D97-AF65-F5344CB8AC3E}">
        <p14:creationId xmlns:p14="http://schemas.microsoft.com/office/powerpoint/2010/main" val="265546377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25">
            <a:extLst>
              <a:ext uri="{FF2B5EF4-FFF2-40B4-BE49-F238E27FC236}">
                <a16:creationId xmlns:a16="http://schemas.microsoft.com/office/drawing/2014/main" id="{98C557FB-8404-6509-86D8-A7AC0657D96D}"/>
              </a:ext>
            </a:extLst>
          </p:cNvPr>
          <p:cNvSpPr txBox="1"/>
          <p:nvPr/>
        </p:nvSpPr>
        <p:spPr>
          <a:xfrm>
            <a:off x="657608" y="507605"/>
            <a:ext cx="9221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500" dirty="0">
                <a:solidFill>
                  <a:schemeClr val="tx2"/>
                </a:solidFill>
                <a:latin typeface="+mj-lt"/>
              </a:rPr>
              <a:t>Vores </a:t>
            </a:r>
            <a:r>
              <a:rPr lang="da-DK" sz="4500" b="1" dirty="0">
                <a:solidFill>
                  <a:schemeClr val="tx2"/>
                </a:solidFill>
                <a:latin typeface="+mj-lt"/>
              </a:rPr>
              <a:t>AI-pakker</a:t>
            </a:r>
            <a:endParaRPr lang="da-DK" sz="4500" b="1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Billede 1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30B04124-D6A3-6A78-BCBF-3B4818C4C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320" b="22523"/>
          <a:stretch/>
        </p:blipFill>
        <p:spPr>
          <a:xfrm>
            <a:off x="0" y="667265"/>
            <a:ext cx="1940011" cy="5313405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47181AD1-3BCA-E788-1A06-70C9FF706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18"/>
          <a:stretch/>
        </p:blipFill>
        <p:spPr>
          <a:xfrm>
            <a:off x="-37071" y="6190735"/>
            <a:ext cx="10973211" cy="1486930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B3149E31-33A9-0979-3803-53DBE653C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1" r="33349" b="22523"/>
          <a:stretch/>
        </p:blipFill>
        <p:spPr>
          <a:xfrm>
            <a:off x="4658496" y="667263"/>
            <a:ext cx="2869429" cy="5313405"/>
          </a:xfrm>
          <a:prstGeom prst="rect">
            <a:avLst/>
          </a:prstGeom>
        </p:spPr>
      </p:pic>
      <p:pic>
        <p:nvPicPr>
          <p:cNvPr id="8" name="Billede 7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CBDC06AF-2B73-570C-A4E2-8CD8E26A4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8" r="4856" b="22523"/>
          <a:stretch/>
        </p:blipFill>
        <p:spPr>
          <a:xfrm>
            <a:off x="7651491" y="667263"/>
            <a:ext cx="3123599" cy="5313405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D609BB85-4E57-41A8-06E5-3798B7985AF4}"/>
              </a:ext>
            </a:extLst>
          </p:cNvPr>
          <p:cNvGrpSpPr/>
          <p:nvPr/>
        </p:nvGrpSpPr>
        <p:grpSpPr>
          <a:xfrm>
            <a:off x="2063578" y="667264"/>
            <a:ext cx="2471352" cy="5313405"/>
            <a:chOff x="2063578" y="667264"/>
            <a:chExt cx="2471352" cy="5313405"/>
          </a:xfrm>
        </p:grpSpPr>
        <p:pic>
          <p:nvPicPr>
            <p:cNvPr id="6" name="Billede 5" descr="Et billede, der indeholder tekst, skærmbillede, Font/skrifttype&#10;&#10;Automatisk genereret beskrivelse">
              <a:extLst>
                <a:ext uri="{FF2B5EF4-FFF2-40B4-BE49-F238E27FC236}">
                  <a16:creationId xmlns:a16="http://schemas.microsoft.com/office/drawing/2014/main" id="{9953147F-46A8-C90F-6F9F-5AEBD6CA2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867" r="59611" b="22523"/>
            <a:stretch/>
          </p:blipFill>
          <p:spPr>
            <a:xfrm>
              <a:off x="2063578" y="667264"/>
              <a:ext cx="2471352" cy="5313405"/>
            </a:xfrm>
            <a:prstGeom prst="rect">
              <a:avLst/>
            </a:prstGeom>
          </p:spPr>
        </p:pic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D4EE66A0-65BA-B599-D2AA-4ECF1FE8D079}"/>
                </a:ext>
              </a:extLst>
            </p:cNvPr>
            <p:cNvSpPr txBox="1"/>
            <p:nvPr/>
          </p:nvSpPr>
          <p:spPr>
            <a:xfrm>
              <a:off x="2188564" y="4714407"/>
              <a:ext cx="224852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baseline="0" dirty="0">
                  <a:solidFill>
                    <a:schemeClr val="bg1"/>
                  </a:solidFill>
                  <a:latin typeface="+mj-lt"/>
                </a:rPr>
                <a:t>Copilot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344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8A1A3-CD9C-5646-924A-51D5F76F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1" y="698501"/>
            <a:ext cx="10869104" cy="603250"/>
          </a:xfrm>
        </p:spPr>
        <p:txBody>
          <a:bodyPr>
            <a:noAutofit/>
          </a:bodyPr>
          <a:lstStyle/>
          <a:p>
            <a:r>
              <a:rPr lang="da-DK" dirty="0"/>
              <a:t>Vores AI-pakker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DD843B02-DE60-3FD4-0A83-FCAFE7DBCFBC}"/>
              </a:ext>
            </a:extLst>
          </p:cNvPr>
          <p:cNvSpPr/>
          <p:nvPr/>
        </p:nvSpPr>
        <p:spPr>
          <a:xfrm>
            <a:off x="1122143" y="1309488"/>
            <a:ext cx="4724477" cy="2033319"/>
          </a:xfrm>
          <a:prstGeom prst="roundRect">
            <a:avLst>
              <a:gd name="adj" fmla="val 3726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35943FB-EDEB-97D4-8609-01F853892AB3}"/>
              </a:ext>
            </a:extLst>
          </p:cNvPr>
          <p:cNvSpPr txBox="1"/>
          <p:nvPr/>
        </p:nvSpPr>
        <p:spPr>
          <a:xfrm>
            <a:off x="1458243" y="1507684"/>
            <a:ext cx="4724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64D9A4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Inspirationsworkshop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6AEB817-55FC-D5ED-5E32-FBDBC40DA8AB}"/>
              </a:ext>
            </a:extLst>
          </p:cNvPr>
          <p:cNvSpPr txBox="1"/>
          <p:nvPr/>
        </p:nvSpPr>
        <p:spPr>
          <a:xfrm>
            <a:off x="1458243" y="1982767"/>
            <a:ext cx="40833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Kunden får indsigt i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AI’s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 transformative kraft i forretningslivet og oplever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AI’s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 muligheder. Kunden kan lade sig inspirere til innovation,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og forstå, hvordan AI kan forme fremtidens forretning.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 </a:t>
            </a:r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797ED262-3B42-8ED1-8BA8-CA9C0B361429}"/>
              </a:ext>
            </a:extLst>
          </p:cNvPr>
          <p:cNvSpPr/>
          <p:nvPr/>
        </p:nvSpPr>
        <p:spPr>
          <a:xfrm>
            <a:off x="6371730" y="1301751"/>
            <a:ext cx="4601040" cy="2033319"/>
          </a:xfrm>
          <a:prstGeom prst="roundRect">
            <a:avLst>
              <a:gd name="adj" fmla="val 3726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65A15E4-0972-3677-7DC3-9474AC777028}"/>
              </a:ext>
            </a:extLst>
          </p:cNvPr>
          <p:cNvSpPr txBox="1"/>
          <p:nvPr/>
        </p:nvSpPr>
        <p:spPr>
          <a:xfrm>
            <a:off x="6702944" y="1507684"/>
            <a:ext cx="5130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4D9A4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Copilot Startup kit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6B2A0EA-DD2D-62A3-5EE0-24800CD3CE4A}"/>
              </a:ext>
            </a:extLst>
          </p:cNvPr>
          <p:cNvSpPr txBox="1"/>
          <p:nvPr/>
        </p:nvSpPr>
        <p:spPr>
          <a:xfrm>
            <a:off x="6702944" y="1982767"/>
            <a:ext cx="41033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På en fælles workshop introducerer vi virksomheden til Copilot, som er en professionel service, der giver sikret mulighed for at chatte med en intelligent assistent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drevet af Microsoft.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32B73545-BCE4-9E6A-9B81-FDFBA6E7B03E}"/>
              </a:ext>
            </a:extLst>
          </p:cNvPr>
          <p:cNvSpPr/>
          <p:nvPr/>
        </p:nvSpPr>
        <p:spPr>
          <a:xfrm>
            <a:off x="1122143" y="3905284"/>
            <a:ext cx="4724475" cy="2033319"/>
          </a:xfrm>
          <a:prstGeom prst="roundRect">
            <a:avLst>
              <a:gd name="adj" fmla="val 3726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9EE5AD5-2145-0CC1-6B96-B24B8E85B316}"/>
              </a:ext>
            </a:extLst>
          </p:cNvPr>
          <p:cNvSpPr txBox="1"/>
          <p:nvPr/>
        </p:nvSpPr>
        <p:spPr>
          <a:xfrm>
            <a:off x="1480726" y="4105695"/>
            <a:ext cx="4724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D9A4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AI Starter Kit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1842EC9-8922-2BD4-8612-88EF8E0A6B64}"/>
              </a:ext>
            </a:extLst>
          </p:cNvPr>
          <p:cNvSpPr txBox="1"/>
          <p:nvPr/>
        </p:nvSpPr>
        <p:spPr>
          <a:xfrm>
            <a:off x="1480726" y="4580778"/>
            <a:ext cx="40608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”AI Starter Kit” er skræddersyet til at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optimere kundens Microsoft 365-miljø og forberede dem på de spændende muligheder, som Microsofts Copilot-funktioner tilbyder.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7A624919-2A33-4B8C-AFFC-9C9D4850C0BD}"/>
              </a:ext>
            </a:extLst>
          </p:cNvPr>
          <p:cNvSpPr/>
          <p:nvPr/>
        </p:nvSpPr>
        <p:spPr>
          <a:xfrm>
            <a:off x="6436495" y="3885014"/>
            <a:ext cx="4724475" cy="2053589"/>
          </a:xfrm>
          <a:prstGeom prst="roundRect">
            <a:avLst>
              <a:gd name="adj" fmla="val 3726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17C8A4E-F43B-62EB-765F-BA8CC0700921}"/>
              </a:ext>
            </a:extLst>
          </p:cNvPr>
          <p:cNvSpPr txBox="1"/>
          <p:nvPr/>
        </p:nvSpPr>
        <p:spPr>
          <a:xfrm>
            <a:off x="6795080" y="4105695"/>
            <a:ext cx="4724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D9A4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AI Readiness Assessment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4938B88-2258-6DB0-458F-209E1F4AFEA3}"/>
              </a:ext>
            </a:extLst>
          </p:cNvPr>
          <p:cNvSpPr txBox="1"/>
          <p:nvPr/>
        </p:nvSpPr>
        <p:spPr>
          <a:xfrm>
            <a:off x="6795080" y="4580778"/>
            <a:ext cx="40608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Vores AI Readiness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Assesment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 er et hjælpemiddel til at måle organisationens parathed til effektivt at implementere teknologier indeholdende kunstig 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intelligens (AI).</a:t>
            </a:r>
          </a:p>
        </p:txBody>
      </p:sp>
    </p:spTree>
    <p:extLst>
      <p:ext uri="{BB962C8B-B14F-4D97-AF65-F5344CB8AC3E}">
        <p14:creationId xmlns:p14="http://schemas.microsoft.com/office/powerpoint/2010/main" val="22959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13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mph" presetSubtype="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13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mph" presetSubtype="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13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mph" presetSubtype="2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135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3" grpId="0" animBg="1"/>
      <p:bldP spid="4" grpId="0"/>
      <p:bldP spid="5" grpId="0"/>
      <p:bldP spid="6" grpId="0" animBg="1"/>
      <p:bldP spid="7" grpId="0"/>
      <p:bldP spid="8" grpId="0"/>
      <p:bldP spid="12" grpId="0" animBg="1"/>
      <p:bldP spid="14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8DFF-8303-1F6E-77DC-3F4D7B40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dirty="0"/>
              <a:t>Baseline Security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06F4CFA-0E2C-FB9F-5555-46857B9D3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03" y="2170370"/>
            <a:ext cx="10313703" cy="40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9349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8DFF-8303-1F6E-77DC-3F4D7B40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Tusind tak for jeres tid</a:t>
            </a:r>
          </a:p>
        </p:txBody>
      </p:sp>
    </p:spTree>
    <p:extLst>
      <p:ext uri="{BB962C8B-B14F-4D97-AF65-F5344CB8AC3E}">
        <p14:creationId xmlns:p14="http://schemas.microsoft.com/office/powerpoint/2010/main" val="5908534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D722-B78F-7923-095A-B2BC122D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Mange virksomheder har overskydende licenser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A9F5C-75D6-7DB7-5EEA-30CD8E9D3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663FE-C3F8-FC94-C36C-4FD1B33B7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5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7928E-87F9-1701-AD88-7C1DC2DB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06" y="1651970"/>
            <a:ext cx="7934325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EC143-F8B6-4ADA-31D2-795B6FE18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1444279" y="2406102"/>
            <a:ext cx="792480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239DE-207E-8EFE-4ECA-8D4BC9DD7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5"/>
          <a:stretch/>
        </p:blipFill>
        <p:spPr>
          <a:xfrm>
            <a:off x="1444279" y="3156092"/>
            <a:ext cx="7924800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F31EA-FBE7-6ABF-4974-10F1C76D2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79" y="3976899"/>
            <a:ext cx="7924800" cy="70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992F92-7BBD-982D-2EC1-5CDD02854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379" y="4737911"/>
            <a:ext cx="7940951" cy="71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FC363-CF73-31CC-9697-5DE56D0E2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450" y="5511920"/>
            <a:ext cx="7938879" cy="704850"/>
          </a:xfrm>
          <a:prstGeom prst="rect">
            <a:avLst/>
          </a:prstGeom>
        </p:spPr>
      </p:pic>
      <p:pic>
        <p:nvPicPr>
          <p:cNvPr id="11" name="Picture 2" descr="Problem løst - stempel | Stock vektor | Colourbox">
            <a:extLst>
              <a:ext uri="{FF2B5EF4-FFF2-40B4-BE49-F238E27FC236}">
                <a16:creationId xmlns:a16="http://schemas.microsoft.com/office/drawing/2014/main" id="{FF4C8E9E-7C48-6799-8ED0-73F88F53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rgbClr val="5F259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48" y="2495341"/>
            <a:ext cx="4188677" cy="3235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51884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34CA-2F37-97B0-37B8-19544105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Licenser tildelt inaktive eller sågar </a:t>
            </a:r>
            <a:r>
              <a:rPr lang="da-DK" dirty="0" err="1"/>
              <a:t>disabled</a:t>
            </a:r>
            <a:r>
              <a:rPr lang="da-DK" dirty="0"/>
              <a:t> brugere</a:t>
            </a:r>
          </a:p>
        </p:txBody>
      </p:sp>
    </p:spTree>
    <p:extLst>
      <p:ext uri="{BB962C8B-B14F-4D97-AF65-F5344CB8AC3E}">
        <p14:creationId xmlns:p14="http://schemas.microsoft.com/office/powerpoint/2010/main" val="33191920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7092-E211-A066-8BB8-14749BAC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Mange virksomheder får ikke fjernet alle licenser fra inaktive eller </a:t>
            </a:r>
            <a:r>
              <a:rPr lang="da-DK" dirty="0" err="1"/>
              <a:t>disabled</a:t>
            </a:r>
            <a:r>
              <a:rPr lang="da-DK" dirty="0"/>
              <a:t> brugere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9E768-9008-BA4E-4CDB-AB6DD0316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FC9EA-35B0-4024-C672-C3EFF6230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7</a:t>
            </a:fld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7C5AD-C389-2044-CCA9-5A8C65235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16"/>
          <a:stretch/>
        </p:blipFill>
        <p:spPr>
          <a:xfrm>
            <a:off x="707039" y="2203108"/>
            <a:ext cx="10901865" cy="35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664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7092-E211-A066-8BB8-14749BAC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Mange virksomheder får ikke fjernet alle licenser fra inaktive eller </a:t>
            </a:r>
            <a:r>
              <a:rPr lang="da-DK" dirty="0" err="1"/>
              <a:t>disabled</a:t>
            </a:r>
            <a:r>
              <a:rPr lang="da-DK" dirty="0"/>
              <a:t> brugere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9E768-9008-BA4E-4CDB-AB6DD0316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FC9EA-35B0-4024-C672-C3EFF6230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8</a:t>
            </a:fld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7C5AD-C389-2044-CCA9-5A8C65235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16"/>
          <a:stretch/>
        </p:blipFill>
        <p:spPr>
          <a:xfrm>
            <a:off x="707039" y="2203108"/>
            <a:ext cx="10901865" cy="353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271E2-6DEF-2F74-5B2F-757AEB665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53" y="2372440"/>
            <a:ext cx="3554276" cy="2219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39591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3C79-40DB-96E4-AB95-D866EFF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Inaktive brugere – kundeeksempel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AC35D-D70B-F8AD-631B-DA981FD1C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itm8 corporate presentation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A90C-7EFE-9127-5ADA-48EBFA71C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03CE-B3A8-4356-ACE8-91F3B25AEF5A}" type="slidenum">
              <a:rPr lang="en-DK" smtClean="0"/>
              <a:pPr/>
              <a:t>9</a:t>
            </a:fld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1A477C-385E-C42C-8747-8778398032A2}"/>
              </a:ext>
            </a:extLst>
          </p:cNvPr>
          <p:cNvGraphicFramePr>
            <a:graphicFrameLocks noGrp="1"/>
          </p:cNvGraphicFramePr>
          <p:nvPr/>
        </p:nvGraphicFramePr>
        <p:xfrm>
          <a:off x="719138" y="1850883"/>
          <a:ext cx="71650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674">
                  <a:extLst>
                    <a:ext uri="{9D8B030D-6E8A-4147-A177-3AD203B41FA5}">
                      <a16:colId xmlns:a16="http://schemas.microsoft.com/office/drawing/2014/main" val="21120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1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Azure</a:t>
                      </a:r>
                      <a:r>
                        <a:rPr lang="da-DK" dirty="0"/>
                        <a:t> Active Directory Premium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Exchange Online (Plan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4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 365 Business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8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Power BI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Project Plan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Visio Plan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2763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D5F5A8-4C26-1B2F-C19D-B849B11EEEBE}"/>
              </a:ext>
            </a:extLst>
          </p:cNvPr>
          <p:cNvSpPr/>
          <p:nvPr/>
        </p:nvSpPr>
        <p:spPr>
          <a:xfrm>
            <a:off x="8448261" y="1987824"/>
            <a:ext cx="3339548" cy="2819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>
              <a:buAutoNum type="arabicPeriod"/>
            </a:pPr>
            <a:r>
              <a:rPr lang="da-DK" sz="1800" dirty="0">
                <a:solidFill>
                  <a:schemeClr val="bg1"/>
                </a:solidFill>
                <a:latin typeface="Corbel" panose="020B0503020204020204" pitchFamily="34" charset="0"/>
              </a:rPr>
              <a:t>Relativ stor sandsynlighed for at ikke alle brugere anvender deres tildelte Power BI Pro, Project Plan 3 eller Visio Plan 2 licenser. Tjek med brugerne forud for fornyelse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8A322C-6E57-EF2F-35D8-D492CA591B28}"/>
              </a:ext>
            </a:extLst>
          </p:cNvPr>
          <p:cNvCxnSpPr/>
          <p:nvPr/>
        </p:nvCxnSpPr>
        <p:spPr>
          <a:xfrm flipH="1">
            <a:off x="6036365" y="4651515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2B131-DAE4-7A08-D6F8-3393A3991ECD}"/>
              </a:ext>
            </a:extLst>
          </p:cNvPr>
          <p:cNvCxnSpPr/>
          <p:nvPr/>
        </p:nvCxnSpPr>
        <p:spPr>
          <a:xfrm flipH="1">
            <a:off x="6036365" y="4273822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9C7E2-818E-0100-A77F-C3D846F70C4C}"/>
              </a:ext>
            </a:extLst>
          </p:cNvPr>
          <p:cNvCxnSpPr/>
          <p:nvPr/>
        </p:nvCxnSpPr>
        <p:spPr>
          <a:xfrm flipH="1">
            <a:off x="6016487" y="3896137"/>
            <a:ext cx="24317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50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itm8">
  <a:themeElements>
    <a:clrScheme name="itm8">
      <a:dk1>
        <a:srgbClr val="000000"/>
      </a:dk1>
      <a:lt1>
        <a:srgbClr val="FFFFFF"/>
      </a:lt1>
      <a:dk2>
        <a:srgbClr val="5F259F"/>
      </a:dk2>
      <a:lt2>
        <a:srgbClr val="EFEFEF"/>
      </a:lt2>
      <a:accent1>
        <a:srgbClr val="5F259F"/>
      </a:accent1>
      <a:accent2>
        <a:srgbClr val="7E52B2"/>
      </a:accent2>
      <a:accent3>
        <a:srgbClr val="9F7EC6"/>
      </a:accent3>
      <a:accent4>
        <a:srgbClr val="BEA9D8"/>
      </a:accent4>
      <a:accent5>
        <a:srgbClr val="64D9A4"/>
      </a:accent5>
      <a:accent6>
        <a:srgbClr val="D0D0D0"/>
      </a:accent6>
      <a:hlink>
        <a:srgbClr val="64D9A4"/>
      </a:hlink>
      <a:folHlink>
        <a:srgbClr val="64D9A4"/>
      </a:folHlink>
    </a:clrScheme>
    <a:fontScheme name="Custom 26">
      <a:majorFont>
        <a:latin typeface="Miria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tm8">
  <a:themeElements>
    <a:clrScheme name="itm8">
      <a:dk1>
        <a:srgbClr val="000000"/>
      </a:dk1>
      <a:lt1>
        <a:srgbClr val="FFFFFF"/>
      </a:lt1>
      <a:dk2>
        <a:srgbClr val="5F259F"/>
      </a:dk2>
      <a:lt2>
        <a:srgbClr val="EFEFEF"/>
      </a:lt2>
      <a:accent1>
        <a:srgbClr val="5F259F"/>
      </a:accent1>
      <a:accent2>
        <a:srgbClr val="7E52B2"/>
      </a:accent2>
      <a:accent3>
        <a:srgbClr val="9F7EC6"/>
      </a:accent3>
      <a:accent4>
        <a:srgbClr val="BEA9D8"/>
      </a:accent4>
      <a:accent5>
        <a:srgbClr val="64D9A4"/>
      </a:accent5>
      <a:accent6>
        <a:srgbClr val="D0D0D0"/>
      </a:accent6>
      <a:hlink>
        <a:srgbClr val="64D9A4"/>
      </a:hlink>
      <a:folHlink>
        <a:srgbClr val="64D9A4"/>
      </a:folHlink>
    </a:clrScheme>
    <a:fontScheme name="itm8">
      <a:majorFont>
        <a:latin typeface="Miriam Libre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aseline="0" dirty="0" smtClean="0">
            <a:solidFill>
              <a:srgbClr val="59595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8B63F0CF17094AA72F7E4EEB35F855" ma:contentTypeVersion="18" ma:contentTypeDescription="Opret et nyt dokument." ma:contentTypeScope="" ma:versionID="2900b5578e4f75c8cbf4a3dbf4cf77a4">
  <xsd:schema xmlns:xsd="http://www.w3.org/2001/XMLSchema" xmlns:xs="http://www.w3.org/2001/XMLSchema" xmlns:p="http://schemas.microsoft.com/office/2006/metadata/properties" xmlns:ns2="8e2ea30e-cbc3-4cdc-bd8d-1582f947c3da" xmlns:ns3="615a0870-f7e8-4509-94fa-bd6c5b483587" targetNamespace="http://schemas.microsoft.com/office/2006/metadata/properties" ma:root="true" ma:fieldsID="62bfeaf88c6e7bfb4af4d5d124c8a956" ns2:_="" ns3:_="">
    <xsd:import namespace="8e2ea30e-cbc3-4cdc-bd8d-1582f947c3da"/>
    <xsd:import namespace="615a0870-f7e8-4509-94fa-bd6c5b4835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ea30e-cbc3-4cdc-bd8d-1582f947c3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3e1481f9-67a8-46b7-a1bf-50522279a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a0870-f7e8-4509-94fa-bd6c5b4835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5ba7ac-97b7-4ccd-805b-94d8b55176ef}" ma:internalName="TaxCatchAll" ma:showField="CatchAllData" ma:web="615a0870-f7e8-4509-94fa-bd6c5b4835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AECA64-3D4E-4E7D-9615-FB28CEC90A2B}"/>
</file>

<file path=customXml/itemProps2.xml><?xml version="1.0" encoding="utf-8"?>
<ds:datastoreItem xmlns:ds="http://schemas.openxmlformats.org/officeDocument/2006/customXml" ds:itemID="{1EEDE3F5-FE8B-4F60-8128-1B6118B5957B}"/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1998</Words>
  <Application>Microsoft Office PowerPoint</Application>
  <PresentationFormat>Widescreen</PresentationFormat>
  <Paragraphs>427</Paragraphs>
  <Slides>46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Corbel</vt:lpstr>
      <vt:lpstr>Fira Sans</vt:lpstr>
      <vt:lpstr>Merriweather</vt:lpstr>
      <vt:lpstr>Miriam</vt:lpstr>
      <vt:lpstr>Miriam Libre</vt:lpstr>
      <vt:lpstr>itm8</vt:lpstr>
      <vt:lpstr>1_itm8</vt:lpstr>
      <vt:lpstr>PowerPoint Presentation</vt:lpstr>
      <vt:lpstr>Nemt at fare vild i licensjunglen…</vt:lpstr>
      <vt:lpstr>Fornyelse af licenser der ikke er tildelt</vt:lpstr>
      <vt:lpstr>Mange virksomheder har overskydende licenser</vt:lpstr>
      <vt:lpstr>Mange virksomheder har overskydende licenser</vt:lpstr>
      <vt:lpstr>Licenser tildelt inaktive eller sågar disabled brugere</vt:lpstr>
      <vt:lpstr>Mange virksomheder får ikke fjernet alle licenser fra inaktive eller disabled brugere </vt:lpstr>
      <vt:lpstr>Mange virksomheder får ikke fjernet alle licenser fra inaktive eller disabled brugere </vt:lpstr>
      <vt:lpstr>Inaktive brugere – kundeeksempel</vt:lpstr>
      <vt:lpstr>Tildeling af suboptimale eller for dyre licenser</vt:lpstr>
      <vt:lpstr>Microsoft 365 Business Standard vs Business Premium</vt:lpstr>
      <vt:lpstr>Office 365 E3 vs Microsoft 365 Business Premium</vt:lpstr>
      <vt:lpstr>Microsoft 365 E3 vs Microsoft 365 Business Premium</vt:lpstr>
      <vt:lpstr>Øget sikkerhed til Microsoft 365 E3 og Business Premium</vt:lpstr>
      <vt:lpstr>Microsoft 365 E3 vs Microsoft 365 F3</vt:lpstr>
      <vt:lpstr>Licensoptimering – kundeeksempel</vt:lpstr>
      <vt:lpstr>Licensoptimering – kundeeksempel</vt:lpstr>
      <vt:lpstr>Licensoptimering – kundeeksempel</vt:lpstr>
      <vt:lpstr>Licensoptimering – kundeeksempel</vt:lpstr>
      <vt:lpstr>Manglende aktivering af sikkerhedsfeatures</vt:lpstr>
      <vt:lpstr>PowerPoint Presentation</vt:lpstr>
      <vt:lpstr>PowerPoint Presentation</vt:lpstr>
      <vt:lpstr>PowerPoint Presentation</vt:lpstr>
      <vt:lpstr>Manglende kendskab til eller anvendelse af nye applikationer</vt:lpstr>
      <vt:lpstr>En ny video applikation i din Microsoft 365 licens</vt:lpstr>
      <vt:lpstr>PowerPoint Presentation</vt:lpstr>
      <vt:lpstr>PowerPoint Presentation</vt:lpstr>
      <vt:lpstr>Incompliance grundet tenant-level services</vt:lpstr>
      <vt:lpstr>Max 300 Business licenser</vt:lpstr>
      <vt:lpstr>Defender for Office 365 er en tenant-level service</vt:lpstr>
      <vt:lpstr>Defender for Office 365 er en tenant-level service</vt:lpstr>
      <vt:lpstr>Defender for Office 365 er en tenant-level service</vt:lpstr>
      <vt:lpstr>Defender for Office 365 er en tenant-level service</vt:lpstr>
      <vt:lpstr>Defender for Endpoint / Business er en tenant-level service</vt:lpstr>
      <vt:lpstr>Defender for Endpoint / Business er en tenant-level service</vt:lpstr>
      <vt:lpstr>Defender for Endpoint / Business er en tenant-level service</vt:lpstr>
      <vt:lpstr>Incompliance – kundeeksempel 1</vt:lpstr>
      <vt:lpstr>Incompliance – kundeeksempel 2</vt:lpstr>
      <vt:lpstr>Oversigt over Microsoft 365 tenant-level services</vt:lpstr>
      <vt:lpstr>Opsummering - undgå at fare vild i licensjunglen…</vt:lpstr>
      <vt:lpstr>Copilot for Microsoft 365</vt:lpstr>
      <vt:lpstr>Kort og godt om Copilot for Microsoft 365</vt:lpstr>
      <vt:lpstr>PowerPoint Presentation</vt:lpstr>
      <vt:lpstr>Vores AI-pakker</vt:lpstr>
      <vt:lpstr>Baseline Security</vt:lpstr>
      <vt:lpstr>Tusind tak for jeres tid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Designguide</dc:title>
  <dc:creator>Casper Theilgaard</dc:creator>
  <cp:lastModifiedBy>Chres Rene Jensen</cp:lastModifiedBy>
  <cp:revision>4</cp:revision>
  <dcterms:created xsi:type="dcterms:W3CDTF">2023-11-16T19:28:59Z</dcterms:created>
  <dcterms:modified xsi:type="dcterms:W3CDTF">2024-01-29T13:10:16Z</dcterms:modified>
</cp:coreProperties>
</file>